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2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3.xml" ContentType="application/vnd.openxmlformats-officedocument.presentationml.notesSlide+xml"/>
  <Override PartName="/ppt/ink/ink17.xml" ContentType="application/inkml+xml"/>
  <Override PartName="/ppt/notesSlides/notesSlide4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9"/>
  </p:notesMasterIdLst>
  <p:sldIdLst>
    <p:sldId id="256" r:id="rId2"/>
    <p:sldId id="1115" r:id="rId3"/>
    <p:sldId id="1116" r:id="rId4"/>
    <p:sldId id="1087" r:id="rId5"/>
    <p:sldId id="627" r:id="rId6"/>
    <p:sldId id="632" r:id="rId7"/>
    <p:sldId id="634" r:id="rId8"/>
    <p:sldId id="635" r:id="rId9"/>
    <p:sldId id="636" r:id="rId10"/>
    <p:sldId id="637" r:id="rId11"/>
    <p:sldId id="638" r:id="rId12"/>
    <p:sldId id="644" r:id="rId13"/>
    <p:sldId id="645" r:id="rId14"/>
    <p:sldId id="646" r:id="rId15"/>
    <p:sldId id="647" r:id="rId16"/>
    <p:sldId id="648" r:id="rId17"/>
    <p:sldId id="640" r:id="rId18"/>
    <p:sldId id="641" r:id="rId19"/>
    <p:sldId id="649" r:id="rId20"/>
    <p:sldId id="650" r:id="rId21"/>
    <p:sldId id="651" r:id="rId22"/>
    <p:sldId id="652" r:id="rId23"/>
    <p:sldId id="653" r:id="rId24"/>
    <p:sldId id="654" r:id="rId25"/>
    <p:sldId id="655" r:id="rId26"/>
    <p:sldId id="1119" r:id="rId27"/>
    <p:sldId id="1117" r:id="rId28"/>
    <p:sldId id="1118" r:id="rId29"/>
    <p:sldId id="656" r:id="rId30"/>
    <p:sldId id="657" r:id="rId31"/>
    <p:sldId id="658" r:id="rId32"/>
    <p:sldId id="270" r:id="rId33"/>
    <p:sldId id="272" r:id="rId34"/>
    <p:sldId id="659" r:id="rId35"/>
    <p:sldId id="660" r:id="rId36"/>
    <p:sldId id="661" r:id="rId37"/>
    <p:sldId id="664" r:id="rId38"/>
    <p:sldId id="665" r:id="rId39"/>
    <p:sldId id="666" r:id="rId40"/>
    <p:sldId id="667" r:id="rId41"/>
    <p:sldId id="662" r:id="rId42"/>
    <p:sldId id="671" r:id="rId43"/>
    <p:sldId id="672" r:id="rId44"/>
    <p:sldId id="673" r:id="rId45"/>
    <p:sldId id="674" r:id="rId46"/>
    <p:sldId id="668" r:id="rId47"/>
    <p:sldId id="669" r:id="rId48"/>
    <p:sldId id="676" r:id="rId49"/>
    <p:sldId id="677" r:id="rId50"/>
    <p:sldId id="678" r:id="rId51"/>
    <p:sldId id="679" r:id="rId52"/>
    <p:sldId id="680" r:id="rId53"/>
    <p:sldId id="681" r:id="rId54"/>
    <p:sldId id="698" r:id="rId55"/>
    <p:sldId id="700" r:id="rId56"/>
    <p:sldId id="702" r:id="rId57"/>
    <p:sldId id="699" r:id="rId58"/>
    <p:sldId id="704" r:id="rId59"/>
    <p:sldId id="703" r:id="rId60"/>
    <p:sldId id="705" r:id="rId61"/>
    <p:sldId id="706" r:id="rId62"/>
    <p:sldId id="708" r:id="rId63"/>
    <p:sldId id="707" r:id="rId64"/>
    <p:sldId id="710" r:id="rId65"/>
    <p:sldId id="709" r:id="rId66"/>
    <p:sldId id="711" r:id="rId67"/>
    <p:sldId id="712" r:id="rId6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70"/>
    </p:embeddedFont>
    <p:embeddedFont>
      <p:font typeface="Dosis" pitchFamily="2" charset="0"/>
      <p:regular r:id="rId71"/>
      <p:bold r:id="rId72"/>
    </p:embeddedFont>
    <p:embeddedFont>
      <p:font typeface="Petrona" panose="020B0604020202020204" charset="0"/>
      <p:regular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876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87" autoAdjust="0"/>
    <p:restoredTop sz="86957" autoAdjust="0"/>
  </p:normalViewPr>
  <p:slideViewPr>
    <p:cSldViewPr snapToGrid="0">
      <p:cViewPr varScale="1">
        <p:scale>
          <a:sx n="131" d="100"/>
          <a:sy n="131" d="100"/>
        </p:scale>
        <p:origin x="122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Quigley" userId="b7ec41d0611c9278" providerId="LiveId" clId="{D1FBA54D-10A1-4BD3-9074-E5462654F0A2}"/>
    <pc:docChg chg="custSel addSld delSld modSld sldOrd">
      <pc:chgData name="David Quigley" userId="b7ec41d0611c9278" providerId="LiveId" clId="{D1FBA54D-10A1-4BD3-9074-E5462654F0A2}" dt="2022-04-01T21:20:34.561" v="48"/>
      <pc:docMkLst>
        <pc:docMk/>
      </pc:docMkLst>
      <pc:sldChg chg="delSp modSp mod">
        <pc:chgData name="David Quigley" userId="b7ec41d0611c9278" providerId="LiveId" clId="{D1FBA54D-10A1-4BD3-9074-E5462654F0A2}" dt="2022-03-30T00:36:05.958" v="21" actId="20577"/>
        <pc:sldMkLst>
          <pc:docMk/>
          <pc:sldMk cId="0" sldId="256"/>
        </pc:sldMkLst>
        <pc:spChg chg="mod">
          <ac:chgData name="David Quigley" userId="b7ec41d0611c9278" providerId="LiveId" clId="{D1FBA54D-10A1-4BD3-9074-E5462654F0A2}" dt="2022-03-30T00:36:05.958" v="21" actId="20577"/>
          <ac:spMkLst>
            <pc:docMk/>
            <pc:sldMk cId="0" sldId="256"/>
            <ac:spMk id="54" creationId="{00000000-0000-0000-0000-000000000000}"/>
          </ac:spMkLst>
        </pc:spChg>
        <pc:inkChg chg="del">
          <ac:chgData name="David Quigley" userId="b7ec41d0611c9278" providerId="LiveId" clId="{D1FBA54D-10A1-4BD3-9074-E5462654F0A2}" dt="2022-03-30T00:35:58.158" v="0" actId="478"/>
          <ac:inkMkLst>
            <pc:docMk/>
            <pc:sldMk cId="0" sldId="256"/>
            <ac:inkMk id="2" creationId="{EEBBF35A-58E1-4FC8-B6E2-0FBC421AA617}"/>
          </ac:inkMkLst>
        </pc:inkChg>
      </pc:sldChg>
      <pc:sldChg chg="addSp">
        <pc:chgData name="David Quigley" userId="b7ec41d0611c9278" providerId="LiveId" clId="{D1FBA54D-10A1-4BD3-9074-E5462654F0A2}" dt="2022-04-01T21:20:34.561" v="48"/>
        <pc:sldMkLst>
          <pc:docMk/>
          <pc:sldMk cId="3922517145" sldId="272"/>
        </pc:sldMkLst>
        <pc:inkChg chg="add">
          <ac:chgData name="David Quigley" userId="b7ec41d0611c9278" providerId="LiveId" clId="{D1FBA54D-10A1-4BD3-9074-E5462654F0A2}" dt="2022-04-01T21:20:34.561" v="48"/>
          <ac:inkMkLst>
            <pc:docMk/>
            <pc:sldMk cId="3922517145" sldId="272"/>
            <ac:inkMk id="4" creationId="{DA39CF6F-FE4F-44E2-B919-2CAE383532E0}"/>
          </ac:inkMkLst>
        </pc:inkChg>
      </pc:sldChg>
      <pc:sldChg chg="del">
        <pc:chgData name="David Quigley" userId="b7ec41d0611c9278" providerId="LiveId" clId="{D1FBA54D-10A1-4BD3-9074-E5462654F0A2}" dt="2022-03-30T00:39:32.974" v="42" actId="47"/>
        <pc:sldMkLst>
          <pc:docMk/>
          <pc:sldMk cId="874608782" sldId="410"/>
        </pc:sldMkLst>
      </pc:sldChg>
      <pc:sldChg chg="del">
        <pc:chgData name="David Quigley" userId="b7ec41d0611c9278" providerId="LiveId" clId="{D1FBA54D-10A1-4BD3-9074-E5462654F0A2}" dt="2022-03-30T00:36:23.573" v="24" actId="47"/>
        <pc:sldMkLst>
          <pc:docMk/>
          <pc:sldMk cId="4167958572" sldId="463"/>
        </pc:sldMkLst>
      </pc:sldChg>
      <pc:sldChg chg="del">
        <pc:chgData name="David Quigley" userId="b7ec41d0611c9278" providerId="LiveId" clId="{D1FBA54D-10A1-4BD3-9074-E5462654F0A2}" dt="2022-03-30T00:36:23.573" v="24" actId="47"/>
        <pc:sldMkLst>
          <pc:docMk/>
          <pc:sldMk cId="2058589638" sldId="466"/>
        </pc:sldMkLst>
      </pc:sldChg>
      <pc:sldChg chg="del">
        <pc:chgData name="David Quigley" userId="b7ec41d0611c9278" providerId="LiveId" clId="{D1FBA54D-10A1-4BD3-9074-E5462654F0A2}" dt="2022-03-30T00:36:23.573" v="24" actId="47"/>
        <pc:sldMkLst>
          <pc:docMk/>
          <pc:sldMk cId="2803691478" sldId="469"/>
        </pc:sldMkLst>
      </pc:sldChg>
      <pc:sldChg chg="del">
        <pc:chgData name="David Quigley" userId="b7ec41d0611c9278" providerId="LiveId" clId="{D1FBA54D-10A1-4BD3-9074-E5462654F0A2}" dt="2022-03-30T00:36:23.573" v="24" actId="47"/>
        <pc:sldMkLst>
          <pc:docMk/>
          <pc:sldMk cId="3541609519" sldId="476"/>
        </pc:sldMkLst>
      </pc:sldChg>
      <pc:sldChg chg="del">
        <pc:chgData name="David Quigley" userId="b7ec41d0611c9278" providerId="LiveId" clId="{D1FBA54D-10A1-4BD3-9074-E5462654F0A2}" dt="2022-03-30T00:36:49.103" v="30" actId="47"/>
        <pc:sldMkLst>
          <pc:docMk/>
          <pc:sldMk cId="2221756735" sldId="606"/>
        </pc:sldMkLst>
      </pc:sldChg>
      <pc:sldChg chg="del">
        <pc:chgData name="David Quigley" userId="b7ec41d0611c9278" providerId="LiveId" clId="{D1FBA54D-10A1-4BD3-9074-E5462654F0A2}" dt="2022-03-30T00:36:39.460" v="28" actId="47"/>
        <pc:sldMkLst>
          <pc:docMk/>
          <pc:sldMk cId="91737436" sldId="607"/>
        </pc:sldMkLst>
      </pc:sldChg>
      <pc:sldChg chg="del">
        <pc:chgData name="David Quigley" userId="b7ec41d0611c9278" providerId="LiveId" clId="{D1FBA54D-10A1-4BD3-9074-E5462654F0A2}" dt="2022-03-30T00:36:57.791" v="33" actId="47"/>
        <pc:sldMkLst>
          <pc:docMk/>
          <pc:sldMk cId="1561438827" sldId="608"/>
        </pc:sldMkLst>
      </pc:sldChg>
      <pc:sldChg chg="del">
        <pc:chgData name="David Quigley" userId="b7ec41d0611c9278" providerId="LiveId" clId="{D1FBA54D-10A1-4BD3-9074-E5462654F0A2}" dt="2022-03-30T00:36:38.336" v="27" actId="47"/>
        <pc:sldMkLst>
          <pc:docMk/>
          <pc:sldMk cId="2099732017" sldId="622"/>
        </pc:sldMkLst>
      </pc:sldChg>
      <pc:sldChg chg="del">
        <pc:chgData name="David Quigley" userId="b7ec41d0611c9278" providerId="LiveId" clId="{D1FBA54D-10A1-4BD3-9074-E5462654F0A2}" dt="2022-03-30T00:36:43.011" v="29" actId="47"/>
        <pc:sldMkLst>
          <pc:docMk/>
          <pc:sldMk cId="518122476" sldId="623"/>
        </pc:sldMkLst>
      </pc:sldChg>
      <pc:sldChg chg="del">
        <pc:chgData name="David Quigley" userId="b7ec41d0611c9278" providerId="LiveId" clId="{D1FBA54D-10A1-4BD3-9074-E5462654F0A2}" dt="2022-03-30T00:36:51.099" v="31" actId="47"/>
        <pc:sldMkLst>
          <pc:docMk/>
          <pc:sldMk cId="1438602581" sldId="625"/>
        </pc:sldMkLst>
      </pc:sldChg>
      <pc:sldChg chg="del">
        <pc:chgData name="David Quigley" userId="b7ec41d0611c9278" providerId="LiveId" clId="{D1FBA54D-10A1-4BD3-9074-E5462654F0A2}" dt="2022-03-30T00:36:54.097" v="32" actId="47"/>
        <pc:sldMkLst>
          <pc:docMk/>
          <pc:sldMk cId="1000296347" sldId="626"/>
        </pc:sldMkLst>
      </pc:sldChg>
      <pc:sldChg chg="del">
        <pc:chgData name="David Quigley" userId="b7ec41d0611c9278" providerId="LiveId" clId="{D1FBA54D-10A1-4BD3-9074-E5462654F0A2}" dt="2022-03-30T00:37:12.775" v="34" actId="47"/>
        <pc:sldMkLst>
          <pc:docMk/>
          <pc:sldMk cId="2112987878" sldId="628"/>
        </pc:sldMkLst>
      </pc:sldChg>
      <pc:sldChg chg="del">
        <pc:chgData name="David Quigley" userId="b7ec41d0611c9278" providerId="LiveId" clId="{D1FBA54D-10A1-4BD3-9074-E5462654F0A2}" dt="2022-03-30T00:37:13.442" v="35" actId="47"/>
        <pc:sldMkLst>
          <pc:docMk/>
          <pc:sldMk cId="1791421387" sldId="629"/>
        </pc:sldMkLst>
      </pc:sldChg>
      <pc:sldChg chg="del">
        <pc:chgData name="David Quigley" userId="b7ec41d0611c9278" providerId="LiveId" clId="{D1FBA54D-10A1-4BD3-9074-E5462654F0A2}" dt="2022-03-30T00:37:20.441" v="37" actId="47"/>
        <pc:sldMkLst>
          <pc:docMk/>
          <pc:sldMk cId="387623306" sldId="631"/>
        </pc:sldMkLst>
      </pc:sldChg>
      <pc:sldChg chg="del">
        <pc:chgData name="David Quigley" userId="b7ec41d0611c9278" providerId="LiveId" clId="{D1FBA54D-10A1-4BD3-9074-E5462654F0A2}" dt="2022-03-30T00:37:19.028" v="36" actId="47"/>
        <pc:sldMkLst>
          <pc:docMk/>
          <pc:sldMk cId="526714479" sldId="633"/>
        </pc:sldMkLst>
      </pc:sldChg>
      <pc:sldChg chg="addSp">
        <pc:chgData name="David Quigley" userId="b7ec41d0611c9278" providerId="LiveId" clId="{D1FBA54D-10A1-4BD3-9074-E5462654F0A2}" dt="2022-03-30T21:23:35.320" v="46"/>
        <pc:sldMkLst>
          <pc:docMk/>
          <pc:sldMk cId="533870112" sldId="635"/>
        </pc:sldMkLst>
        <pc:inkChg chg="add">
          <ac:chgData name="David Quigley" userId="b7ec41d0611c9278" providerId="LiveId" clId="{D1FBA54D-10A1-4BD3-9074-E5462654F0A2}" dt="2022-03-30T21:23:35.320" v="46"/>
          <ac:inkMkLst>
            <pc:docMk/>
            <pc:sldMk cId="533870112" sldId="635"/>
            <ac:inkMk id="5" creationId="{370D7FE3-2FC9-4F15-8DF3-0768FE84BC71}"/>
          </ac:inkMkLst>
        </pc:inkChg>
      </pc:sldChg>
      <pc:sldChg chg="addSp">
        <pc:chgData name="David Quigley" userId="b7ec41d0611c9278" providerId="LiveId" clId="{D1FBA54D-10A1-4BD3-9074-E5462654F0A2}" dt="2022-03-30T21:23:35.320" v="46"/>
        <pc:sldMkLst>
          <pc:docMk/>
          <pc:sldMk cId="802642983" sldId="636"/>
        </pc:sldMkLst>
        <pc:inkChg chg="add">
          <ac:chgData name="David Quigley" userId="b7ec41d0611c9278" providerId="LiveId" clId="{D1FBA54D-10A1-4BD3-9074-E5462654F0A2}" dt="2022-03-30T21:23:35.320" v="46"/>
          <ac:inkMkLst>
            <pc:docMk/>
            <pc:sldMk cId="802642983" sldId="636"/>
            <ac:inkMk id="6" creationId="{A06F52A1-69AC-4A60-97E7-71D46E8CEE09}"/>
          </ac:inkMkLst>
        </pc:inkChg>
      </pc:sldChg>
      <pc:sldChg chg="addSp">
        <pc:chgData name="David Quigley" userId="b7ec41d0611c9278" providerId="LiveId" clId="{D1FBA54D-10A1-4BD3-9074-E5462654F0A2}" dt="2022-03-30T21:23:35.320" v="46"/>
        <pc:sldMkLst>
          <pc:docMk/>
          <pc:sldMk cId="1886846115" sldId="637"/>
        </pc:sldMkLst>
        <pc:inkChg chg="add">
          <ac:chgData name="David Quigley" userId="b7ec41d0611c9278" providerId="LiveId" clId="{D1FBA54D-10A1-4BD3-9074-E5462654F0A2}" dt="2022-03-30T21:23:35.320" v="46"/>
          <ac:inkMkLst>
            <pc:docMk/>
            <pc:sldMk cId="1886846115" sldId="637"/>
            <ac:inkMk id="7" creationId="{1965C338-8484-478F-A6A3-63156C1F72E7}"/>
          </ac:inkMkLst>
        </pc:inkChg>
      </pc:sldChg>
      <pc:sldChg chg="addSp">
        <pc:chgData name="David Quigley" userId="b7ec41d0611c9278" providerId="LiveId" clId="{D1FBA54D-10A1-4BD3-9074-E5462654F0A2}" dt="2022-03-30T21:23:35.320" v="46"/>
        <pc:sldMkLst>
          <pc:docMk/>
          <pc:sldMk cId="1487045159" sldId="638"/>
        </pc:sldMkLst>
        <pc:inkChg chg="add">
          <ac:chgData name="David Quigley" userId="b7ec41d0611c9278" providerId="LiveId" clId="{D1FBA54D-10A1-4BD3-9074-E5462654F0A2}" dt="2022-03-30T21:23:35.320" v="46"/>
          <ac:inkMkLst>
            <pc:docMk/>
            <pc:sldMk cId="1487045159" sldId="638"/>
            <ac:inkMk id="7" creationId="{41A5A9F1-1225-4B19-96FB-FD139609C50C}"/>
          </ac:inkMkLst>
        </pc:inkChg>
      </pc:sldChg>
      <pc:sldChg chg="addSp">
        <pc:chgData name="David Quigley" userId="b7ec41d0611c9278" providerId="LiveId" clId="{D1FBA54D-10A1-4BD3-9074-E5462654F0A2}" dt="2022-03-30T21:23:35.320" v="46"/>
        <pc:sldMkLst>
          <pc:docMk/>
          <pc:sldMk cId="1640268860" sldId="644"/>
        </pc:sldMkLst>
        <pc:inkChg chg="add">
          <ac:chgData name="David Quigley" userId="b7ec41d0611c9278" providerId="LiveId" clId="{D1FBA54D-10A1-4BD3-9074-E5462654F0A2}" dt="2022-03-30T21:23:35.320" v="46"/>
          <ac:inkMkLst>
            <pc:docMk/>
            <pc:sldMk cId="1640268860" sldId="644"/>
            <ac:inkMk id="4" creationId="{E6B44B68-1DBF-4F91-824D-18B38D16E537}"/>
          </ac:inkMkLst>
        </pc:inkChg>
      </pc:sldChg>
      <pc:sldChg chg="addSp">
        <pc:chgData name="David Quigley" userId="b7ec41d0611c9278" providerId="LiveId" clId="{D1FBA54D-10A1-4BD3-9074-E5462654F0A2}" dt="2022-03-30T21:23:35.320" v="46"/>
        <pc:sldMkLst>
          <pc:docMk/>
          <pc:sldMk cId="764963957" sldId="646"/>
        </pc:sldMkLst>
        <pc:inkChg chg="add">
          <ac:chgData name="David Quigley" userId="b7ec41d0611c9278" providerId="LiveId" clId="{D1FBA54D-10A1-4BD3-9074-E5462654F0A2}" dt="2022-03-30T21:23:35.320" v="46"/>
          <ac:inkMkLst>
            <pc:docMk/>
            <pc:sldMk cId="764963957" sldId="646"/>
            <ac:inkMk id="3" creationId="{8055D1B4-BFC5-4B48-9725-5D7587E65487}"/>
          </ac:inkMkLst>
        </pc:inkChg>
      </pc:sldChg>
      <pc:sldChg chg="addSp">
        <pc:chgData name="David Quigley" userId="b7ec41d0611c9278" providerId="LiveId" clId="{D1FBA54D-10A1-4BD3-9074-E5462654F0A2}" dt="2022-03-30T21:23:35.320" v="46"/>
        <pc:sldMkLst>
          <pc:docMk/>
          <pc:sldMk cId="2682934061" sldId="648"/>
        </pc:sldMkLst>
        <pc:inkChg chg="add">
          <ac:chgData name="David Quigley" userId="b7ec41d0611c9278" providerId="LiveId" clId="{D1FBA54D-10A1-4BD3-9074-E5462654F0A2}" dt="2022-03-30T21:23:35.320" v="46"/>
          <ac:inkMkLst>
            <pc:docMk/>
            <pc:sldMk cId="2682934061" sldId="648"/>
            <ac:inkMk id="4" creationId="{9E5ACF20-94AD-4D0A-9534-6472F3CC9119}"/>
          </ac:inkMkLst>
        </pc:inkChg>
      </pc:sldChg>
      <pc:sldChg chg="addSp">
        <pc:chgData name="David Quigley" userId="b7ec41d0611c9278" providerId="LiveId" clId="{D1FBA54D-10A1-4BD3-9074-E5462654F0A2}" dt="2022-03-30T21:23:35.320" v="46"/>
        <pc:sldMkLst>
          <pc:docMk/>
          <pc:sldMk cId="171219754" sldId="649"/>
        </pc:sldMkLst>
        <pc:inkChg chg="add">
          <ac:chgData name="David Quigley" userId="b7ec41d0611c9278" providerId="LiveId" clId="{D1FBA54D-10A1-4BD3-9074-E5462654F0A2}" dt="2022-03-30T21:23:35.320" v="46"/>
          <ac:inkMkLst>
            <pc:docMk/>
            <pc:sldMk cId="171219754" sldId="649"/>
            <ac:inkMk id="3" creationId="{AACE75FD-3D5D-4910-A15D-57B352A6F908}"/>
          </ac:inkMkLst>
        </pc:inkChg>
      </pc:sldChg>
      <pc:sldChg chg="addSp">
        <pc:chgData name="David Quigley" userId="b7ec41d0611c9278" providerId="LiveId" clId="{D1FBA54D-10A1-4BD3-9074-E5462654F0A2}" dt="2022-03-30T21:23:35.320" v="46"/>
        <pc:sldMkLst>
          <pc:docMk/>
          <pc:sldMk cId="406837467" sldId="650"/>
        </pc:sldMkLst>
        <pc:inkChg chg="add">
          <ac:chgData name="David Quigley" userId="b7ec41d0611c9278" providerId="LiveId" clId="{D1FBA54D-10A1-4BD3-9074-E5462654F0A2}" dt="2022-03-30T21:23:35.320" v="46"/>
          <ac:inkMkLst>
            <pc:docMk/>
            <pc:sldMk cId="406837467" sldId="650"/>
            <ac:inkMk id="3" creationId="{F17E95EA-A17D-46CF-8BC9-2C0C90893E14}"/>
          </ac:inkMkLst>
        </pc:inkChg>
      </pc:sldChg>
      <pc:sldChg chg="addSp">
        <pc:chgData name="David Quigley" userId="b7ec41d0611c9278" providerId="LiveId" clId="{D1FBA54D-10A1-4BD3-9074-E5462654F0A2}" dt="2022-03-30T21:23:35.320" v="46"/>
        <pc:sldMkLst>
          <pc:docMk/>
          <pc:sldMk cId="721324975" sldId="651"/>
        </pc:sldMkLst>
        <pc:inkChg chg="add">
          <ac:chgData name="David Quigley" userId="b7ec41d0611c9278" providerId="LiveId" clId="{D1FBA54D-10A1-4BD3-9074-E5462654F0A2}" dt="2022-03-30T21:23:35.320" v="46"/>
          <ac:inkMkLst>
            <pc:docMk/>
            <pc:sldMk cId="721324975" sldId="651"/>
            <ac:inkMk id="6" creationId="{5BAEC3C9-420D-44DB-A1C6-2CE21D9D72D5}"/>
          </ac:inkMkLst>
        </pc:inkChg>
      </pc:sldChg>
      <pc:sldChg chg="addSp">
        <pc:chgData name="David Quigley" userId="b7ec41d0611c9278" providerId="LiveId" clId="{D1FBA54D-10A1-4BD3-9074-E5462654F0A2}" dt="2022-03-30T21:23:35.320" v="46"/>
        <pc:sldMkLst>
          <pc:docMk/>
          <pc:sldMk cId="3369850541" sldId="652"/>
        </pc:sldMkLst>
        <pc:inkChg chg="add">
          <ac:chgData name="David Quigley" userId="b7ec41d0611c9278" providerId="LiveId" clId="{D1FBA54D-10A1-4BD3-9074-E5462654F0A2}" dt="2022-03-30T21:23:35.320" v="46"/>
          <ac:inkMkLst>
            <pc:docMk/>
            <pc:sldMk cId="3369850541" sldId="652"/>
            <ac:inkMk id="4" creationId="{F3CB715B-AE20-477F-8CA1-D77C820C352F}"/>
          </ac:inkMkLst>
        </pc:inkChg>
      </pc:sldChg>
      <pc:sldChg chg="addSp">
        <pc:chgData name="David Quigley" userId="b7ec41d0611c9278" providerId="LiveId" clId="{D1FBA54D-10A1-4BD3-9074-E5462654F0A2}" dt="2022-03-30T21:23:35.320" v="46"/>
        <pc:sldMkLst>
          <pc:docMk/>
          <pc:sldMk cId="3894977557" sldId="655"/>
        </pc:sldMkLst>
        <pc:inkChg chg="add">
          <ac:chgData name="David Quigley" userId="b7ec41d0611c9278" providerId="LiveId" clId="{D1FBA54D-10A1-4BD3-9074-E5462654F0A2}" dt="2022-03-30T21:23:35.320" v="46"/>
          <ac:inkMkLst>
            <pc:docMk/>
            <pc:sldMk cId="3894977557" sldId="655"/>
            <ac:inkMk id="4" creationId="{DF56FF9E-EFDB-4498-AE00-67861C4EA166}"/>
          </ac:inkMkLst>
        </pc:inkChg>
      </pc:sldChg>
      <pc:sldChg chg="addSp">
        <pc:chgData name="David Quigley" userId="b7ec41d0611c9278" providerId="LiveId" clId="{D1FBA54D-10A1-4BD3-9074-E5462654F0A2}" dt="2022-04-01T21:20:34.561" v="48"/>
        <pc:sldMkLst>
          <pc:docMk/>
          <pc:sldMk cId="4076792981" sldId="657"/>
        </pc:sldMkLst>
        <pc:inkChg chg="add">
          <ac:chgData name="David Quigley" userId="b7ec41d0611c9278" providerId="LiveId" clId="{D1FBA54D-10A1-4BD3-9074-E5462654F0A2}" dt="2022-04-01T21:20:34.561" v="48"/>
          <ac:inkMkLst>
            <pc:docMk/>
            <pc:sldMk cId="4076792981" sldId="657"/>
            <ac:inkMk id="4" creationId="{D7761396-51BA-4D26-8EDD-3763170DC553}"/>
          </ac:inkMkLst>
        </pc:inkChg>
      </pc:sldChg>
      <pc:sldChg chg="addSp">
        <pc:chgData name="David Quigley" userId="b7ec41d0611c9278" providerId="LiveId" clId="{D1FBA54D-10A1-4BD3-9074-E5462654F0A2}" dt="2022-04-01T21:20:34.561" v="48"/>
        <pc:sldMkLst>
          <pc:docMk/>
          <pc:sldMk cId="1165057457" sldId="662"/>
        </pc:sldMkLst>
        <pc:inkChg chg="add">
          <ac:chgData name="David Quigley" userId="b7ec41d0611c9278" providerId="LiveId" clId="{D1FBA54D-10A1-4BD3-9074-E5462654F0A2}" dt="2022-04-01T21:20:34.561" v="48"/>
          <ac:inkMkLst>
            <pc:docMk/>
            <pc:sldMk cId="1165057457" sldId="662"/>
            <ac:inkMk id="6" creationId="{42BF216C-9531-46AA-8487-56CF9239C769}"/>
          </ac:inkMkLst>
        </pc:inkChg>
      </pc:sldChg>
      <pc:sldChg chg="addSp">
        <pc:chgData name="David Quigley" userId="b7ec41d0611c9278" providerId="LiveId" clId="{D1FBA54D-10A1-4BD3-9074-E5462654F0A2}" dt="2022-04-01T21:20:34.561" v="48"/>
        <pc:sldMkLst>
          <pc:docMk/>
          <pc:sldMk cId="2212744227" sldId="667"/>
        </pc:sldMkLst>
        <pc:inkChg chg="add">
          <ac:chgData name="David Quigley" userId="b7ec41d0611c9278" providerId="LiveId" clId="{D1FBA54D-10A1-4BD3-9074-E5462654F0A2}" dt="2022-04-01T21:20:34.561" v="48"/>
          <ac:inkMkLst>
            <pc:docMk/>
            <pc:sldMk cId="2212744227" sldId="667"/>
            <ac:inkMk id="4" creationId="{14D9A153-1121-48E1-842A-C47249B23C5F}"/>
          </ac:inkMkLst>
        </pc:inkChg>
      </pc:sldChg>
      <pc:sldChg chg="addSp">
        <pc:chgData name="David Quigley" userId="b7ec41d0611c9278" providerId="LiveId" clId="{D1FBA54D-10A1-4BD3-9074-E5462654F0A2}" dt="2022-04-01T21:20:34.561" v="48"/>
        <pc:sldMkLst>
          <pc:docMk/>
          <pc:sldMk cId="1058790709" sldId="676"/>
        </pc:sldMkLst>
        <pc:inkChg chg="add">
          <ac:chgData name="David Quigley" userId="b7ec41d0611c9278" providerId="LiveId" clId="{D1FBA54D-10A1-4BD3-9074-E5462654F0A2}" dt="2022-04-01T21:20:34.561" v="48"/>
          <ac:inkMkLst>
            <pc:docMk/>
            <pc:sldMk cId="1058790709" sldId="676"/>
            <ac:inkMk id="6" creationId="{D3C0FD97-4830-40A7-A8CD-8D1AA6B4DADB}"/>
          </ac:inkMkLst>
        </pc:inkChg>
      </pc:sldChg>
      <pc:sldChg chg="addSp">
        <pc:chgData name="David Quigley" userId="b7ec41d0611c9278" providerId="LiveId" clId="{D1FBA54D-10A1-4BD3-9074-E5462654F0A2}" dt="2022-04-01T21:20:34.561" v="48"/>
        <pc:sldMkLst>
          <pc:docMk/>
          <pc:sldMk cId="4049935303" sldId="678"/>
        </pc:sldMkLst>
        <pc:inkChg chg="add">
          <ac:chgData name="David Quigley" userId="b7ec41d0611c9278" providerId="LiveId" clId="{D1FBA54D-10A1-4BD3-9074-E5462654F0A2}" dt="2022-04-01T21:20:34.561" v="48"/>
          <ac:inkMkLst>
            <pc:docMk/>
            <pc:sldMk cId="4049935303" sldId="678"/>
            <ac:inkMk id="5" creationId="{3CBC2DD6-FF34-43BD-889B-7F7B7972407C}"/>
          </ac:inkMkLst>
        </pc:inkChg>
      </pc:sldChg>
      <pc:sldChg chg="addSp">
        <pc:chgData name="David Quigley" userId="b7ec41d0611c9278" providerId="LiveId" clId="{D1FBA54D-10A1-4BD3-9074-E5462654F0A2}" dt="2022-04-01T21:20:34.561" v="48"/>
        <pc:sldMkLst>
          <pc:docMk/>
          <pc:sldMk cId="3551489198" sldId="679"/>
        </pc:sldMkLst>
        <pc:inkChg chg="add">
          <ac:chgData name="David Quigley" userId="b7ec41d0611c9278" providerId="LiveId" clId="{D1FBA54D-10A1-4BD3-9074-E5462654F0A2}" dt="2022-04-01T21:20:34.561" v="48"/>
          <ac:inkMkLst>
            <pc:docMk/>
            <pc:sldMk cId="3551489198" sldId="679"/>
            <ac:inkMk id="5" creationId="{E230CAC4-858B-40B0-884C-D490B6352BA6}"/>
          </ac:inkMkLst>
        </pc:inkChg>
      </pc:sldChg>
      <pc:sldChg chg="addSp">
        <pc:chgData name="David Quigley" userId="b7ec41d0611c9278" providerId="LiveId" clId="{D1FBA54D-10A1-4BD3-9074-E5462654F0A2}" dt="2022-04-01T21:20:34.561" v="48"/>
        <pc:sldMkLst>
          <pc:docMk/>
          <pc:sldMk cId="4270780987" sldId="680"/>
        </pc:sldMkLst>
        <pc:inkChg chg="add">
          <ac:chgData name="David Quigley" userId="b7ec41d0611c9278" providerId="LiveId" clId="{D1FBA54D-10A1-4BD3-9074-E5462654F0A2}" dt="2022-04-01T21:20:34.561" v="48"/>
          <ac:inkMkLst>
            <pc:docMk/>
            <pc:sldMk cId="4270780987" sldId="680"/>
            <ac:inkMk id="5" creationId="{F18AB222-5326-41DC-869B-70CD4E95EEAA}"/>
          </ac:inkMkLst>
        </pc:inkChg>
      </pc:sldChg>
      <pc:sldChg chg="addSp">
        <pc:chgData name="David Quigley" userId="b7ec41d0611c9278" providerId="LiveId" clId="{D1FBA54D-10A1-4BD3-9074-E5462654F0A2}" dt="2022-04-01T21:20:34.561" v="48"/>
        <pc:sldMkLst>
          <pc:docMk/>
          <pc:sldMk cId="2924717259" sldId="681"/>
        </pc:sldMkLst>
        <pc:inkChg chg="add">
          <ac:chgData name="David Quigley" userId="b7ec41d0611c9278" providerId="LiveId" clId="{D1FBA54D-10A1-4BD3-9074-E5462654F0A2}" dt="2022-04-01T21:20:34.561" v="48"/>
          <ac:inkMkLst>
            <pc:docMk/>
            <pc:sldMk cId="2924717259" sldId="681"/>
            <ac:inkMk id="5" creationId="{3EAA0D2A-349C-4447-8D5A-283AA82300A2}"/>
          </ac:inkMkLst>
        </pc:inkChg>
      </pc:sldChg>
      <pc:sldChg chg="del">
        <pc:chgData name="David Quigley" userId="b7ec41d0611c9278" providerId="LiveId" clId="{D1FBA54D-10A1-4BD3-9074-E5462654F0A2}" dt="2022-03-30T00:36:23.573" v="24" actId="47"/>
        <pc:sldMkLst>
          <pc:docMk/>
          <pc:sldMk cId="2192113134" sldId="692"/>
        </pc:sldMkLst>
      </pc:sldChg>
      <pc:sldChg chg="addSp">
        <pc:chgData name="David Quigley" userId="b7ec41d0611c9278" providerId="LiveId" clId="{D1FBA54D-10A1-4BD3-9074-E5462654F0A2}" dt="2022-04-01T21:20:34.561" v="48"/>
        <pc:sldMkLst>
          <pc:docMk/>
          <pc:sldMk cId="4054705992" sldId="702"/>
        </pc:sldMkLst>
        <pc:inkChg chg="add">
          <ac:chgData name="David Quigley" userId="b7ec41d0611c9278" providerId="LiveId" clId="{D1FBA54D-10A1-4BD3-9074-E5462654F0A2}" dt="2022-04-01T21:20:34.561" v="48"/>
          <ac:inkMkLst>
            <pc:docMk/>
            <pc:sldMk cId="4054705992" sldId="702"/>
            <ac:inkMk id="5" creationId="{6AC0F85A-8A41-4DCA-A2AA-622F06D86F90}"/>
          </ac:inkMkLst>
        </pc:inkChg>
      </pc:sldChg>
      <pc:sldChg chg="addSp">
        <pc:chgData name="David Quigley" userId="b7ec41d0611c9278" providerId="LiveId" clId="{D1FBA54D-10A1-4BD3-9074-E5462654F0A2}" dt="2022-04-01T21:20:34.561" v="48"/>
        <pc:sldMkLst>
          <pc:docMk/>
          <pc:sldMk cId="2724427165" sldId="705"/>
        </pc:sldMkLst>
        <pc:inkChg chg="add">
          <ac:chgData name="David Quigley" userId="b7ec41d0611c9278" providerId="LiveId" clId="{D1FBA54D-10A1-4BD3-9074-E5462654F0A2}" dt="2022-04-01T21:20:34.561" v="48"/>
          <ac:inkMkLst>
            <pc:docMk/>
            <pc:sldMk cId="2724427165" sldId="705"/>
            <ac:inkMk id="5" creationId="{5EDFD822-71A1-44C8-BCC4-F60DD94DBC31}"/>
          </ac:inkMkLst>
        </pc:inkChg>
      </pc:sldChg>
      <pc:sldChg chg="addSp">
        <pc:chgData name="David Quigley" userId="b7ec41d0611c9278" providerId="LiveId" clId="{D1FBA54D-10A1-4BD3-9074-E5462654F0A2}" dt="2022-04-01T21:20:34.561" v="48"/>
        <pc:sldMkLst>
          <pc:docMk/>
          <pc:sldMk cId="2956237431" sldId="706"/>
        </pc:sldMkLst>
        <pc:inkChg chg="add">
          <ac:chgData name="David Quigley" userId="b7ec41d0611c9278" providerId="LiveId" clId="{D1FBA54D-10A1-4BD3-9074-E5462654F0A2}" dt="2022-04-01T21:20:34.561" v="48"/>
          <ac:inkMkLst>
            <pc:docMk/>
            <pc:sldMk cId="2956237431" sldId="706"/>
            <ac:inkMk id="5" creationId="{7EC27126-BC92-46A8-8B47-F3DEF5A568B7}"/>
          </ac:inkMkLst>
        </pc:inkChg>
      </pc:sldChg>
      <pc:sldChg chg="addSp">
        <pc:chgData name="David Quigley" userId="b7ec41d0611c9278" providerId="LiveId" clId="{D1FBA54D-10A1-4BD3-9074-E5462654F0A2}" dt="2022-04-01T21:20:34.561" v="48"/>
        <pc:sldMkLst>
          <pc:docMk/>
          <pc:sldMk cId="3118528083" sldId="708"/>
        </pc:sldMkLst>
        <pc:inkChg chg="add">
          <ac:chgData name="David Quigley" userId="b7ec41d0611c9278" providerId="LiveId" clId="{D1FBA54D-10A1-4BD3-9074-E5462654F0A2}" dt="2022-04-01T21:20:34.561" v="48"/>
          <ac:inkMkLst>
            <pc:docMk/>
            <pc:sldMk cId="3118528083" sldId="708"/>
            <ac:inkMk id="2" creationId="{675E4EA8-07D0-4F63-A926-64D2019A3164}"/>
          </ac:inkMkLst>
        </pc:inkChg>
      </pc:sldChg>
      <pc:sldChg chg="addSp">
        <pc:chgData name="David Quigley" userId="b7ec41d0611c9278" providerId="LiveId" clId="{D1FBA54D-10A1-4BD3-9074-E5462654F0A2}" dt="2022-04-01T21:20:34.561" v="48"/>
        <pc:sldMkLst>
          <pc:docMk/>
          <pc:sldMk cId="3377479782" sldId="710"/>
        </pc:sldMkLst>
        <pc:inkChg chg="add">
          <ac:chgData name="David Quigley" userId="b7ec41d0611c9278" providerId="LiveId" clId="{D1FBA54D-10A1-4BD3-9074-E5462654F0A2}" dt="2022-04-01T21:20:34.561" v="48"/>
          <ac:inkMkLst>
            <pc:docMk/>
            <pc:sldMk cId="3377479782" sldId="710"/>
            <ac:inkMk id="2" creationId="{900270BE-7B6D-496C-B524-1233D88F4496}"/>
          </ac:inkMkLst>
        </pc:inkChg>
      </pc:sldChg>
      <pc:sldChg chg="addSp">
        <pc:chgData name="David Quigley" userId="b7ec41d0611c9278" providerId="LiveId" clId="{D1FBA54D-10A1-4BD3-9074-E5462654F0A2}" dt="2022-04-01T21:20:34.561" v="48"/>
        <pc:sldMkLst>
          <pc:docMk/>
          <pc:sldMk cId="700133100" sldId="711"/>
        </pc:sldMkLst>
        <pc:inkChg chg="add">
          <ac:chgData name="David Quigley" userId="b7ec41d0611c9278" providerId="LiveId" clId="{D1FBA54D-10A1-4BD3-9074-E5462654F0A2}" dt="2022-04-01T21:20:34.561" v="48"/>
          <ac:inkMkLst>
            <pc:docMk/>
            <pc:sldMk cId="700133100" sldId="711"/>
            <ac:inkMk id="5" creationId="{9462DCD5-DDC9-44A9-BE50-77D5EC8DE739}"/>
          </ac:inkMkLst>
        </pc:inkChg>
      </pc:sldChg>
      <pc:sldChg chg="addSp">
        <pc:chgData name="David Quigley" userId="b7ec41d0611c9278" providerId="LiveId" clId="{D1FBA54D-10A1-4BD3-9074-E5462654F0A2}" dt="2022-04-01T21:20:34.561" v="48"/>
        <pc:sldMkLst>
          <pc:docMk/>
          <pc:sldMk cId="1550816490" sldId="712"/>
        </pc:sldMkLst>
        <pc:inkChg chg="add">
          <ac:chgData name="David Quigley" userId="b7ec41d0611c9278" providerId="LiveId" clId="{D1FBA54D-10A1-4BD3-9074-E5462654F0A2}" dt="2022-04-01T21:20:34.561" v="48"/>
          <ac:inkMkLst>
            <pc:docMk/>
            <pc:sldMk cId="1550816490" sldId="712"/>
            <ac:inkMk id="5" creationId="{47AE38A7-A533-4BD1-871F-62FE067F6249}"/>
          </ac:inkMkLst>
        </pc:inkChg>
      </pc:sldChg>
      <pc:sldChg chg="del">
        <pc:chgData name="David Quigley" userId="b7ec41d0611c9278" providerId="LiveId" clId="{D1FBA54D-10A1-4BD3-9074-E5462654F0A2}" dt="2022-03-30T00:36:23.573" v="24" actId="47"/>
        <pc:sldMkLst>
          <pc:docMk/>
          <pc:sldMk cId="3059074752" sldId="956"/>
        </pc:sldMkLst>
      </pc:sldChg>
      <pc:sldChg chg="del">
        <pc:chgData name="David Quigley" userId="b7ec41d0611c9278" providerId="LiveId" clId="{D1FBA54D-10A1-4BD3-9074-E5462654F0A2}" dt="2022-03-30T00:36:23.573" v="24" actId="47"/>
        <pc:sldMkLst>
          <pc:docMk/>
          <pc:sldMk cId="485308378" sldId="957"/>
        </pc:sldMkLst>
      </pc:sldChg>
      <pc:sldChg chg="del">
        <pc:chgData name="David Quigley" userId="b7ec41d0611c9278" providerId="LiveId" clId="{D1FBA54D-10A1-4BD3-9074-E5462654F0A2}" dt="2022-03-30T00:36:23.573" v="24" actId="47"/>
        <pc:sldMkLst>
          <pc:docMk/>
          <pc:sldMk cId="399563723" sldId="958"/>
        </pc:sldMkLst>
      </pc:sldChg>
      <pc:sldChg chg="del">
        <pc:chgData name="David Quigley" userId="b7ec41d0611c9278" providerId="LiveId" clId="{D1FBA54D-10A1-4BD3-9074-E5462654F0A2}" dt="2022-03-30T00:36:23.573" v="24" actId="47"/>
        <pc:sldMkLst>
          <pc:docMk/>
          <pc:sldMk cId="911121120" sldId="962"/>
        </pc:sldMkLst>
      </pc:sldChg>
      <pc:sldChg chg="del">
        <pc:chgData name="David Quigley" userId="b7ec41d0611c9278" providerId="LiveId" clId="{D1FBA54D-10A1-4BD3-9074-E5462654F0A2}" dt="2022-03-30T00:36:23.573" v="24" actId="47"/>
        <pc:sldMkLst>
          <pc:docMk/>
          <pc:sldMk cId="1603836768" sldId="964"/>
        </pc:sldMkLst>
      </pc:sldChg>
      <pc:sldChg chg="del">
        <pc:chgData name="David Quigley" userId="b7ec41d0611c9278" providerId="LiveId" clId="{D1FBA54D-10A1-4BD3-9074-E5462654F0A2}" dt="2022-03-30T00:36:23.573" v="24" actId="47"/>
        <pc:sldMkLst>
          <pc:docMk/>
          <pc:sldMk cId="865875968" sldId="965"/>
        </pc:sldMkLst>
      </pc:sldChg>
      <pc:sldChg chg="del">
        <pc:chgData name="David Quigley" userId="b7ec41d0611c9278" providerId="LiveId" clId="{D1FBA54D-10A1-4BD3-9074-E5462654F0A2}" dt="2022-03-30T00:36:23.573" v="24" actId="47"/>
        <pc:sldMkLst>
          <pc:docMk/>
          <pc:sldMk cId="547462041" sldId="966"/>
        </pc:sldMkLst>
      </pc:sldChg>
      <pc:sldChg chg="del">
        <pc:chgData name="David Quigley" userId="b7ec41d0611c9278" providerId="LiveId" clId="{D1FBA54D-10A1-4BD3-9074-E5462654F0A2}" dt="2022-03-30T00:36:23.573" v="24" actId="47"/>
        <pc:sldMkLst>
          <pc:docMk/>
          <pc:sldMk cId="3553372528" sldId="967"/>
        </pc:sldMkLst>
      </pc:sldChg>
      <pc:sldChg chg="del">
        <pc:chgData name="David Quigley" userId="b7ec41d0611c9278" providerId="LiveId" clId="{D1FBA54D-10A1-4BD3-9074-E5462654F0A2}" dt="2022-03-30T00:36:23.573" v="24" actId="47"/>
        <pc:sldMkLst>
          <pc:docMk/>
          <pc:sldMk cId="3381811101" sldId="969"/>
        </pc:sldMkLst>
      </pc:sldChg>
      <pc:sldChg chg="del">
        <pc:chgData name="David Quigley" userId="b7ec41d0611c9278" providerId="LiveId" clId="{D1FBA54D-10A1-4BD3-9074-E5462654F0A2}" dt="2022-03-30T00:36:23.573" v="24" actId="47"/>
        <pc:sldMkLst>
          <pc:docMk/>
          <pc:sldMk cId="436439623" sldId="970"/>
        </pc:sldMkLst>
      </pc:sldChg>
      <pc:sldChg chg="del">
        <pc:chgData name="David Quigley" userId="b7ec41d0611c9278" providerId="LiveId" clId="{D1FBA54D-10A1-4BD3-9074-E5462654F0A2}" dt="2022-03-30T00:36:23.573" v="24" actId="47"/>
        <pc:sldMkLst>
          <pc:docMk/>
          <pc:sldMk cId="3398313662" sldId="971"/>
        </pc:sldMkLst>
      </pc:sldChg>
      <pc:sldChg chg="del">
        <pc:chgData name="David Quigley" userId="b7ec41d0611c9278" providerId="LiveId" clId="{D1FBA54D-10A1-4BD3-9074-E5462654F0A2}" dt="2022-03-30T00:36:23.573" v="24" actId="47"/>
        <pc:sldMkLst>
          <pc:docMk/>
          <pc:sldMk cId="513439992" sldId="972"/>
        </pc:sldMkLst>
      </pc:sldChg>
      <pc:sldChg chg="del">
        <pc:chgData name="David Quigley" userId="b7ec41d0611c9278" providerId="LiveId" clId="{D1FBA54D-10A1-4BD3-9074-E5462654F0A2}" dt="2022-03-30T00:36:23.573" v="24" actId="47"/>
        <pc:sldMkLst>
          <pc:docMk/>
          <pc:sldMk cId="465853964" sldId="973"/>
        </pc:sldMkLst>
      </pc:sldChg>
      <pc:sldChg chg="del">
        <pc:chgData name="David Quigley" userId="b7ec41d0611c9278" providerId="LiveId" clId="{D1FBA54D-10A1-4BD3-9074-E5462654F0A2}" dt="2022-03-30T00:36:23.573" v="24" actId="47"/>
        <pc:sldMkLst>
          <pc:docMk/>
          <pc:sldMk cId="2231537286" sldId="974"/>
        </pc:sldMkLst>
      </pc:sldChg>
      <pc:sldChg chg="del">
        <pc:chgData name="David Quigley" userId="b7ec41d0611c9278" providerId="LiveId" clId="{D1FBA54D-10A1-4BD3-9074-E5462654F0A2}" dt="2022-03-30T00:36:23.573" v="24" actId="47"/>
        <pc:sldMkLst>
          <pc:docMk/>
          <pc:sldMk cId="953767524" sldId="975"/>
        </pc:sldMkLst>
      </pc:sldChg>
      <pc:sldChg chg="del">
        <pc:chgData name="David Quigley" userId="b7ec41d0611c9278" providerId="LiveId" clId="{D1FBA54D-10A1-4BD3-9074-E5462654F0A2}" dt="2022-03-30T00:36:23.573" v="24" actId="47"/>
        <pc:sldMkLst>
          <pc:docMk/>
          <pc:sldMk cId="2653407937" sldId="976"/>
        </pc:sldMkLst>
      </pc:sldChg>
      <pc:sldChg chg="del">
        <pc:chgData name="David Quigley" userId="b7ec41d0611c9278" providerId="LiveId" clId="{D1FBA54D-10A1-4BD3-9074-E5462654F0A2}" dt="2022-03-30T00:36:23.573" v="24" actId="47"/>
        <pc:sldMkLst>
          <pc:docMk/>
          <pc:sldMk cId="2287999649" sldId="977"/>
        </pc:sldMkLst>
      </pc:sldChg>
      <pc:sldChg chg="del">
        <pc:chgData name="David Quigley" userId="b7ec41d0611c9278" providerId="LiveId" clId="{D1FBA54D-10A1-4BD3-9074-E5462654F0A2}" dt="2022-03-30T00:36:23.573" v="24" actId="47"/>
        <pc:sldMkLst>
          <pc:docMk/>
          <pc:sldMk cId="3216189313" sldId="978"/>
        </pc:sldMkLst>
      </pc:sldChg>
      <pc:sldChg chg="del">
        <pc:chgData name="David Quigley" userId="b7ec41d0611c9278" providerId="LiveId" clId="{D1FBA54D-10A1-4BD3-9074-E5462654F0A2}" dt="2022-03-30T00:36:23.573" v="24" actId="47"/>
        <pc:sldMkLst>
          <pc:docMk/>
          <pc:sldMk cId="1945689385" sldId="979"/>
        </pc:sldMkLst>
      </pc:sldChg>
      <pc:sldChg chg="del">
        <pc:chgData name="David Quigley" userId="b7ec41d0611c9278" providerId="LiveId" clId="{D1FBA54D-10A1-4BD3-9074-E5462654F0A2}" dt="2022-03-30T00:36:23.573" v="24" actId="47"/>
        <pc:sldMkLst>
          <pc:docMk/>
          <pc:sldMk cId="1192856136" sldId="980"/>
        </pc:sldMkLst>
      </pc:sldChg>
      <pc:sldChg chg="del">
        <pc:chgData name="David Quigley" userId="b7ec41d0611c9278" providerId="LiveId" clId="{D1FBA54D-10A1-4BD3-9074-E5462654F0A2}" dt="2022-03-30T00:36:23.573" v="24" actId="47"/>
        <pc:sldMkLst>
          <pc:docMk/>
          <pc:sldMk cId="175767370" sldId="981"/>
        </pc:sldMkLst>
      </pc:sldChg>
      <pc:sldChg chg="del">
        <pc:chgData name="David Quigley" userId="b7ec41d0611c9278" providerId="LiveId" clId="{D1FBA54D-10A1-4BD3-9074-E5462654F0A2}" dt="2022-03-30T00:36:23.573" v="24" actId="47"/>
        <pc:sldMkLst>
          <pc:docMk/>
          <pc:sldMk cId="3967369120" sldId="982"/>
        </pc:sldMkLst>
      </pc:sldChg>
      <pc:sldChg chg="del">
        <pc:chgData name="David Quigley" userId="b7ec41d0611c9278" providerId="LiveId" clId="{D1FBA54D-10A1-4BD3-9074-E5462654F0A2}" dt="2022-03-30T00:36:23.573" v="24" actId="47"/>
        <pc:sldMkLst>
          <pc:docMk/>
          <pc:sldMk cId="516926835" sldId="983"/>
        </pc:sldMkLst>
      </pc:sldChg>
      <pc:sldChg chg="del">
        <pc:chgData name="David Quigley" userId="b7ec41d0611c9278" providerId="LiveId" clId="{D1FBA54D-10A1-4BD3-9074-E5462654F0A2}" dt="2022-03-30T00:36:23.573" v="24" actId="47"/>
        <pc:sldMkLst>
          <pc:docMk/>
          <pc:sldMk cId="1997910071" sldId="984"/>
        </pc:sldMkLst>
      </pc:sldChg>
      <pc:sldChg chg="del">
        <pc:chgData name="David Quigley" userId="b7ec41d0611c9278" providerId="LiveId" clId="{D1FBA54D-10A1-4BD3-9074-E5462654F0A2}" dt="2022-03-30T00:36:23.573" v="24" actId="47"/>
        <pc:sldMkLst>
          <pc:docMk/>
          <pc:sldMk cId="291338101" sldId="985"/>
        </pc:sldMkLst>
      </pc:sldChg>
      <pc:sldChg chg="del">
        <pc:chgData name="David Quigley" userId="b7ec41d0611c9278" providerId="LiveId" clId="{D1FBA54D-10A1-4BD3-9074-E5462654F0A2}" dt="2022-03-30T00:36:23.573" v="24" actId="47"/>
        <pc:sldMkLst>
          <pc:docMk/>
          <pc:sldMk cId="261591327" sldId="986"/>
        </pc:sldMkLst>
      </pc:sldChg>
      <pc:sldChg chg="del">
        <pc:chgData name="David Quigley" userId="b7ec41d0611c9278" providerId="LiveId" clId="{D1FBA54D-10A1-4BD3-9074-E5462654F0A2}" dt="2022-03-30T00:36:23.573" v="24" actId="47"/>
        <pc:sldMkLst>
          <pc:docMk/>
          <pc:sldMk cId="1106393653" sldId="987"/>
        </pc:sldMkLst>
      </pc:sldChg>
      <pc:sldChg chg="del">
        <pc:chgData name="David Quigley" userId="b7ec41d0611c9278" providerId="LiveId" clId="{D1FBA54D-10A1-4BD3-9074-E5462654F0A2}" dt="2022-03-30T00:36:23.573" v="24" actId="47"/>
        <pc:sldMkLst>
          <pc:docMk/>
          <pc:sldMk cId="3363332673" sldId="988"/>
        </pc:sldMkLst>
      </pc:sldChg>
      <pc:sldChg chg="del">
        <pc:chgData name="David Quigley" userId="b7ec41d0611c9278" providerId="LiveId" clId="{D1FBA54D-10A1-4BD3-9074-E5462654F0A2}" dt="2022-03-30T00:36:23.573" v="24" actId="47"/>
        <pc:sldMkLst>
          <pc:docMk/>
          <pc:sldMk cId="51620604" sldId="989"/>
        </pc:sldMkLst>
      </pc:sldChg>
      <pc:sldChg chg="del">
        <pc:chgData name="David Quigley" userId="b7ec41d0611c9278" providerId="LiveId" clId="{D1FBA54D-10A1-4BD3-9074-E5462654F0A2}" dt="2022-03-30T00:36:23.573" v="24" actId="47"/>
        <pc:sldMkLst>
          <pc:docMk/>
          <pc:sldMk cId="3487136115" sldId="990"/>
        </pc:sldMkLst>
      </pc:sldChg>
      <pc:sldChg chg="del">
        <pc:chgData name="David Quigley" userId="b7ec41d0611c9278" providerId="LiveId" clId="{D1FBA54D-10A1-4BD3-9074-E5462654F0A2}" dt="2022-03-30T00:36:23.573" v="24" actId="47"/>
        <pc:sldMkLst>
          <pc:docMk/>
          <pc:sldMk cId="1920566299" sldId="991"/>
        </pc:sldMkLst>
      </pc:sldChg>
      <pc:sldChg chg="del">
        <pc:chgData name="David Quigley" userId="b7ec41d0611c9278" providerId="LiveId" clId="{D1FBA54D-10A1-4BD3-9074-E5462654F0A2}" dt="2022-03-30T00:36:23.573" v="24" actId="47"/>
        <pc:sldMkLst>
          <pc:docMk/>
          <pc:sldMk cId="574085266" sldId="992"/>
        </pc:sldMkLst>
      </pc:sldChg>
      <pc:sldChg chg="del">
        <pc:chgData name="David Quigley" userId="b7ec41d0611c9278" providerId="LiveId" clId="{D1FBA54D-10A1-4BD3-9074-E5462654F0A2}" dt="2022-03-30T00:36:23.573" v="24" actId="47"/>
        <pc:sldMkLst>
          <pc:docMk/>
          <pc:sldMk cId="1255105570" sldId="993"/>
        </pc:sldMkLst>
      </pc:sldChg>
      <pc:sldChg chg="del">
        <pc:chgData name="David Quigley" userId="b7ec41d0611c9278" providerId="LiveId" clId="{D1FBA54D-10A1-4BD3-9074-E5462654F0A2}" dt="2022-03-30T00:36:23.573" v="24" actId="47"/>
        <pc:sldMkLst>
          <pc:docMk/>
          <pc:sldMk cId="1711081127" sldId="994"/>
        </pc:sldMkLst>
      </pc:sldChg>
      <pc:sldChg chg="del">
        <pc:chgData name="David Quigley" userId="b7ec41d0611c9278" providerId="LiveId" clId="{D1FBA54D-10A1-4BD3-9074-E5462654F0A2}" dt="2022-03-30T00:36:23.573" v="24" actId="47"/>
        <pc:sldMkLst>
          <pc:docMk/>
          <pc:sldMk cId="1911441144" sldId="1022"/>
        </pc:sldMkLst>
      </pc:sldChg>
      <pc:sldChg chg="del">
        <pc:chgData name="David Quigley" userId="b7ec41d0611c9278" providerId="LiveId" clId="{D1FBA54D-10A1-4BD3-9074-E5462654F0A2}" dt="2022-03-30T00:36:23.573" v="24" actId="47"/>
        <pc:sldMkLst>
          <pc:docMk/>
          <pc:sldMk cId="1377022223" sldId="1026"/>
        </pc:sldMkLst>
      </pc:sldChg>
      <pc:sldChg chg="del">
        <pc:chgData name="David Quigley" userId="b7ec41d0611c9278" providerId="LiveId" clId="{D1FBA54D-10A1-4BD3-9074-E5462654F0A2}" dt="2022-03-30T00:36:23.573" v="24" actId="47"/>
        <pc:sldMkLst>
          <pc:docMk/>
          <pc:sldMk cId="2426980874" sldId="1032"/>
        </pc:sldMkLst>
      </pc:sldChg>
      <pc:sldChg chg="del">
        <pc:chgData name="David Quigley" userId="b7ec41d0611c9278" providerId="LiveId" clId="{D1FBA54D-10A1-4BD3-9074-E5462654F0A2}" dt="2022-03-30T00:36:11.857" v="22" actId="47"/>
        <pc:sldMkLst>
          <pc:docMk/>
          <pc:sldMk cId="314968389" sldId="1084"/>
        </pc:sldMkLst>
      </pc:sldChg>
      <pc:sldChg chg="del">
        <pc:chgData name="David Quigley" userId="b7ec41d0611c9278" providerId="LiveId" clId="{D1FBA54D-10A1-4BD3-9074-E5462654F0A2}" dt="2022-03-30T00:36:15.540" v="23" actId="47"/>
        <pc:sldMkLst>
          <pc:docMk/>
          <pc:sldMk cId="2988238531" sldId="1086"/>
        </pc:sldMkLst>
      </pc:sldChg>
      <pc:sldChg chg="del">
        <pc:chgData name="David Quigley" userId="b7ec41d0611c9278" providerId="LiveId" clId="{D1FBA54D-10A1-4BD3-9074-E5462654F0A2}" dt="2022-03-30T00:36:23.573" v="24" actId="47"/>
        <pc:sldMkLst>
          <pc:docMk/>
          <pc:sldMk cId="1635286803" sldId="1088"/>
        </pc:sldMkLst>
      </pc:sldChg>
      <pc:sldChg chg="del">
        <pc:chgData name="David Quigley" userId="b7ec41d0611c9278" providerId="LiveId" clId="{D1FBA54D-10A1-4BD3-9074-E5462654F0A2}" dt="2022-03-30T00:36:23.573" v="24" actId="47"/>
        <pc:sldMkLst>
          <pc:docMk/>
          <pc:sldMk cId="1320856291" sldId="1089"/>
        </pc:sldMkLst>
      </pc:sldChg>
      <pc:sldChg chg="del">
        <pc:chgData name="David Quigley" userId="b7ec41d0611c9278" providerId="LiveId" clId="{D1FBA54D-10A1-4BD3-9074-E5462654F0A2}" dt="2022-03-30T00:36:23.573" v="24" actId="47"/>
        <pc:sldMkLst>
          <pc:docMk/>
          <pc:sldMk cId="2529736928" sldId="1090"/>
        </pc:sldMkLst>
      </pc:sldChg>
      <pc:sldChg chg="del">
        <pc:chgData name="David Quigley" userId="b7ec41d0611c9278" providerId="LiveId" clId="{D1FBA54D-10A1-4BD3-9074-E5462654F0A2}" dt="2022-03-30T00:36:23.573" v="24" actId="47"/>
        <pc:sldMkLst>
          <pc:docMk/>
          <pc:sldMk cId="2237728396" sldId="1091"/>
        </pc:sldMkLst>
      </pc:sldChg>
      <pc:sldChg chg="del">
        <pc:chgData name="David Quigley" userId="b7ec41d0611c9278" providerId="LiveId" clId="{D1FBA54D-10A1-4BD3-9074-E5462654F0A2}" dt="2022-03-30T00:37:24.129" v="38" actId="47"/>
        <pc:sldMkLst>
          <pc:docMk/>
          <pc:sldMk cId="1290544884" sldId="1113"/>
        </pc:sldMkLst>
      </pc:sldChg>
      <pc:sldChg chg="del ord">
        <pc:chgData name="David Quigley" userId="b7ec41d0611c9278" providerId="LiveId" clId="{D1FBA54D-10A1-4BD3-9074-E5462654F0A2}" dt="2022-03-30T20:10:39.411" v="45" actId="47"/>
        <pc:sldMkLst>
          <pc:docMk/>
          <pc:sldMk cId="2898908282" sldId="1114"/>
        </pc:sldMkLst>
      </pc:sldChg>
      <pc:sldChg chg="add">
        <pc:chgData name="David Quigley" userId="b7ec41d0611c9278" providerId="LiveId" clId="{D1FBA54D-10A1-4BD3-9074-E5462654F0A2}" dt="2022-03-30T20:10:26.829" v="43"/>
        <pc:sldMkLst>
          <pc:docMk/>
          <pc:sldMk cId="878434995" sldId="1115"/>
        </pc:sldMkLst>
      </pc:sldChg>
      <pc:sldChg chg="del">
        <pc:chgData name="David Quigley" userId="b7ec41d0611c9278" providerId="LiveId" clId="{D1FBA54D-10A1-4BD3-9074-E5462654F0A2}" dt="2022-03-30T00:37:25.102" v="39" actId="47"/>
        <pc:sldMkLst>
          <pc:docMk/>
          <pc:sldMk cId="2854791024" sldId="1115"/>
        </pc:sldMkLst>
      </pc:sldChg>
      <pc:sldChg chg="add">
        <pc:chgData name="David Quigley" userId="b7ec41d0611c9278" providerId="LiveId" clId="{D1FBA54D-10A1-4BD3-9074-E5462654F0A2}" dt="2022-03-30T20:10:36.184" v="44"/>
        <pc:sldMkLst>
          <pc:docMk/>
          <pc:sldMk cId="1457854321" sldId="1116"/>
        </pc:sldMkLst>
      </pc:sldChg>
      <pc:sldChg chg="del">
        <pc:chgData name="David Quigley" userId="b7ec41d0611c9278" providerId="LiveId" clId="{D1FBA54D-10A1-4BD3-9074-E5462654F0A2}" dt="2022-03-30T00:37:40.113" v="41" actId="47"/>
        <pc:sldMkLst>
          <pc:docMk/>
          <pc:sldMk cId="4052230015" sldId="1116"/>
        </pc:sldMkLst>
      </pc:sldChg>
      <pc:sldChg chg="del">
        <pc:chgData name="David Quigley" userId="b7ec41d0611c9278" providerId="LiveId" clId="{D1FBA54D-10A1-4BD3-9074-E5462654F0A2}" dt="2022-03-30T00:37:28.700" v="40" actId="47"/>
        <pc:sldMkLst>
          <pc:docMk/>
          <pc:sldMk cId="1999440460" sldId="1117"/>
        </pc:sldMkLst>
      </pc:sldChg>
      <pc:sldChg chg="add">
        <pc:chgData name="David Quigley" userId="b7ec41d0611c9278" providerId="LiveId" clId="{D1FBA54D-10A1-4BD3-9074-E5462654F0A2}" dt="2022-04-01T20:00:17.097" v="47"/>
        <pc:sldMkLst>
          <pc:docMk/>
          <pc:sldMk cId="4128207218" sldId="1117"/>
        </pc:sldMkLst>
      </pc:sldChg>
      <pc:sldChg chg="addSp add">
        <pc:chgData name="David Quigley" userId="b7ec41d0611c9278" providerId="LiveId" clId="{D1FBA54D-10A1-4BD3-9074-E5462654F0A2}" dt="2022-04-01T21:20:34.561" v="48"/>
        <pc:sldMkLst>
          <pc:docMk/>
          <pc:sldMk cId="4082506423" sldId="1118"/>
        </pc:sldMkLst>
        <pc:inkChg chg="add">
          <ac:chgData name="David Quigley" userId="b7ec41d0611c9278" providerId="LiveId" clId="{D1FBA54D-10A1-4BD3-9074-E5462654F0A2}" dt="2022-04-01T21:20:34.561" v="48"/>
          <ac:inkMkLst>
            <pc:docMk/>
            <pc:sldMk cId="4082506423" sldId="1118"/>
            <ac:inkMk id="7" creationId="{551E6822-9DAE-4151-B628-28F7248FC8D5}"/>
          </ac:inkMkLst>
        </pc:inkChg>
      </pc:sldChg>
      <pc:sldChg chg="add">
        <pc:chgData name="David Quigley" userId="b7ec41d0611c9278" providerId="LiveId" clId="{D1FBA54D-10A1-4BD3-9074-E5462654F0A2}" dt="2022-04-01T20:00:17.097" v="47"/>
        <pc:sldMkLst>
          <pc:docMk/>
          <pc:sldMk cId="4252286865" sldId="1119"/>
        </pc:sldMkLst>
      </pc:sldChg>
    </pc:docChg>
  </pc:docChgLst>
  <pc:docChgLst>
    <pc:chgData name="David Quigley" userId="5892d26c-5f95-416c-8df4-e1895e5f42e4" providerId="ADAL" clId="{533C79BB-5375-4AA5-B642-F7B725E60569}"/>
    <pc:docChg chg="delSld">
      <pc:chgData name="David Quigley" userId="5892d26c-5f95-416c-8df4-e1895e5f42e4" providerId="ADAL" clId="{533C79BB-5375-4AA5-B642-F7B725E60569}" dt="2022-04-07T18:48:39.804" v="0" actId="47"/>
      <pc:docMkLst>
        <pc:docMk/>
      </pc:docMkLst>
      <pc:sldChg chg="del">
        <pc:chgData name="David Quigley" userId="5892d26c-5f95-416c-8df4-e1895e5f42e4" providerId="ADAL" clId="{533C79BB-5375-4AA5-B642-F7B725E60569}" dt="2022-04-07T18:48:39.804" v="0" actId="47"/>
        <pc:sldMkLst>
          <pc:docMk/>
          <pc:sldMk cId="1833650703" sldId="258"/>
        </pc:sldMkLst>
      </pc:sldChg>
      <pc:sldChg chg="del">
        <pc:chgData name="David Quigley" userId="5892d26c-5f95-416c-8df4-e1895e5f42e4" providerId="ADAL" clId="{533C79BB-5375-4AA5-B642-F7B725E60569}" dt="2022-04-07T18:48:39.804" v="0" actId="47"/>
        <pc:sldMkLst>
          <pc:docMk/>
          <pc:sldMk cId="3229435599" sldId="263"/>
        </pc:sldMkLst>
      </pc:sldChg>
      <pc:sldChg chg="del">
        <pc:chgData name="David Quigley" userId="5892d26c-5f95-416c-8df4-e1895e5f42e4" providerId="ADAL" clId="{533C79BB-5375-4AA5-B642-F7B725E60569}" dt="2022-04-07T18:48:39.804" v="0" actId="47"/>
        <pc:sldMkLst>
          <pc:docMk/>
          <pc:sldMk cId="815428493" sldId="265"/>
        </pc:sldMkLst>
      </pc:sldChg>
      <pc:sldChg chg="del">
        <pc:chgData name="David Quigley" userId="5892d26c-5f95-416c-8df4-e1895e5f42e4" providerId="ADAL" clId="{533C79BB-5375-4AA5-B642-F7B725E60569}" dt="2022-04-07T18:48:39.804" v="0" actId="47"/>
        <pc:sldMkLst>
          <pc:docMk/>
          <pc:sldMk cId="1430300066" sldId="266"/>
        </pc:sldMkLst>
      </pc:sldChg>
      <pc:sldChg chg="del">
        <pc:chgData name="David Quigley" userId="5892d26c-5f95-416c-8df4-e1895e5f42e4" providerId="ADAL" clId="{533C79BB-5375-4AA5-B642-F7B725E60569}" dt="2022-04-07T18:48:39.804" v="0" actId="47"/>
        <pc:sldMkLst>
          <pc:docMk/>
          <pc:sldMk cId="2959684078" sldId="276"/>
        </pc:sldMkLst>
      </pc:sldChg>
      <pc:sldChg chg="del">
        <pc:chgData name="David Quigley" userId="5892d26c-5f95-416c-8df4-e1895e5f42e4" providerId="ADAL" clId="{533C79BB-5375-4AA5-B642-F7B725E60569}" dt="2022-04-07T18:48:39.804" v="0" actId="47"/>
        <pc:sldMkLst>
          <pc:docMk/>
          <pc:sldMk cId="2607145068" sldId="277"/>
        </pc:sldMkLst>
      </pc:sldChg>
      <pc:sldChg chg="del">
        <pc:chgData name="David Quigley" userId="5892d26c-5f95-416c-8df4-e1895e5f42e4" providerId="ADAL" clId="{533C79BB-5375-4AA5-B642-F7B725E60569}" dt="2022-04-07T18:48:39.804" v="0" actId="47"/>
        <pc:sldMkLst>
          <pc:docMk/>
          <pc:sldMk cId="2762939356" sldId="280"/>
        </pc:sldMkLst>
      </pc:sldChg>
      <pc:sldChg chg="del">
        <pc:chgData name="David Quigley" userId="5892d26c-5f95-416c-8df4-e1895e5f42e4" providerId="ADAL" clId="{533C79BB-5375-4AA5-B642-F7B725E60569}" dt="2022-04-07T18:48:39.804" v="0" actId="47"/>
        <pc:sldMkLst>
          <pc:docMk/>
          <pc:sldMk cId="440328816" sldId="281"/>
        </pc:sldMkLst>
      </pc:sldChg>
      <pc:sldChg chg="del">
        <pc:chgData name="David Quigley" userId="5892d26c-5f95-416c-8df4-e1895e5f42e4" providerId="ADAL" clId="{533C79BB-5375-4AA5-B642-F7B725E60569}" dt="2022-04-07T18:48:39.804" v="0" actId="47"/>
        <pc:sldMkLst>
          <pc:docMk/>
          <pc:sldMk cId="1068146337" sldId="286"/>
        </pc:sldMkLst>
      </pc:sldChg>
      <pc:sldChg chg="del">
        <pc:chgData name="David Quigley" userId="5892d26c-5f95-416c-8df4-e1895e5f42e4" providerId="ADAL" clId="{533C79BB-5375-4AA5-B642-F7B725E60569}" dt="2022-04-07T18:48:39.804" v="0" actId="47"/>
        <pc:sldMkLst>
          <pc:docMk/>
          <pc:sldMk cId="2115123525" sldId="287"/>
        </pc:sldMkLst>
      </pc:sldChg>
      <pc:sldChg chg="del">
        <pc:chgData name="David Quigley" userId="5892d26c-5f95-416c-8df4-e1895e5f42e4" providerId="ADAL" clId="{533C79BB-5375-4AA5-B642-F7B725E60569}" dt="2022-04-07T18:48:39.804" v="0" actId="47"/>
        <pc:sldMkLst>
          <pc:docMk/>
          <pc:sldMk cId="3821560352" sldId="288"/>
        </pc:sldMkLst>
      </pc:sldChg>
      <pc:sldChg chg="del">
        <pc:chgData name="David Quigley" userId="5892d26c-5f95-416c-8df4-e1895e5f42e4" providerId="ADAL" clId="{533C79BB-5375-4AA5-B642-F7B725E60569}" dt="2022-04-07T18:48:39.804" v="0" actId="47"/>
        <pc:sldMkLst>
          <pc:docMk/>
          <pc:sldMk cId="3233525234" sldId="289"/>
        </pc:sldMkLst>
      </pc:sldChg>
      <pc:sldChg chg="del">
        <pc:chgData name="David Quigley" userId="5892d26c-5f95-416c-8df4-e1895e5f42e4" providerId="ADAL" clId="{533C79BB-5375-4AA5-B642-F7B725E60569}" dt="2022-04-07T18:48:39.804" v="0" actId="47"/>
        <pc:sldMkLst>
          <pc:docMk/>
          <pc:sldMk cId="196336798" sldId="290"/>
        </pc:sldMkLst>
      </pc:sldChg>
      <pc:sldChg chg="del">
        <pc:chgData name="David Quigley" userId="5892d26c-5f95-416c-8df4-e1895e5f42e4" providerId="ADAL" clId="{533C79BB-5375-4AA5-B642-F7B725E60569}" dt="2022-04-07T18:48:39.804" v="0" actId="47"/>
        <pc:sldMkLst>
          <pc:docMk/>
          <pc:sldMk cId="1242868988" sldId="380"/>
        </pc:sldMkLst>
      </pc:sldChg>
      <pc:sldChg chg="del">
        <pc:chgData name="David Quigley" userId="5892d26c-5f95-416c-8df4-e1895e5f42e4" providerId="ADAL" clId="{533C79BB-5375-4AA5-B642-F7B725E60569}" dt="2022-04-07T18:48:39.804" v="0" actId="47"/>
        <pc:sldMkLst>
          <pc:docMk/>
          <pc:sldMk cId="3725870175" sldId="381"/>
        </pc:sldMkLst>
      </pc:sldChg>
      <pc:sldChg chg="del">
        <pc:chgData name="David Quigley" userId="5892d26c-5f95-416c-8df4-e1895e5f42e4" providerId="ADAL" clId="{533C79BB-5375-4AA5-B642-F7B725E60569}" dt="2022-04-07T18:48:39.804" v="0" actId="47"/>
        <pc:sldMkLst>
          <pc:docMk/>
          <pc:sldMk cId="426377755" sldId="382"/>
        </pc:sldMkLst>
      </pc:sldChg>
      <pc:sldChg chg="del">
        <pc:chgData name="David Quigley" userId="5892d26c-5f95-416c-8df4-e1895e5f42e4" providerId="ADAL" clId="{533C79BB-5375-4AA5-B642-F7B725E60569}" dt="2022-04-07T18:48:39.804" v="0" actId="47"/>
        <pc:sldMkLst>
          <pc:docMk/>
          <pc:sldMk cId="4190236346" sldId="383"/>
        </pc:sldMkLst>
      </pc:sldChg>
      <pc:sldChg chg="del">
        <pc:chgData name="David Quigley" userId="5892d26c-5f95-416c-8df4-e1895e5f42e4" providerId="ADAL" clId="{533C79BB-5375-4AA5-B642-F7B725E60569}" dt="2022-04-07T18:48:39.804" v="0" actId="47"/>
        <pc:sldMkLst>
          <pc:docMk/>
          <pc:sldMk cId="3495534172" sldId="384"/>
        </pc:sldMkLst>
      </pc:sldChg>
      <pc:sldChg chg="del">
        <pc:chgData name="David Quigley" userId="5892d26c-5f95-416c-8df4-e1895e5f42e4" providerId="ADAL" clId="{533C79BB-5375-4AA5-B642-F7B725E60569}" dt="2022-04-07T18:48:39.804" v="0" actId="47"/>
        <pc:sldMkLst>
          <pc:docMk/>
          <pc:sldMk cId="1619483068" sldId="386"/>
        </pc:sldMkLst>
      </pc:sldChg>
      <pc:sldChg chg="del">
        <pc:chgData name="David Quigley" userId="5892d26c-5f95-416c-8df4-e1895e5f42e4" providerId="ADAL" clId="{533C79BB-5375-4AA5-B642-F7B725E60569}" dt="2022-04-07T18:48:39.804" v="0" actId="47"/>
        <pc:sldMkLst>
          <pc:docMk/>
          <pc:sldMk cId="4112783431" sldId="387"/>
        </pc:sldMkLst>
      </pc:sldChg>
      <pc:sldChg chg="del">
        <pc:chgData name="David Quigley" userId="5892d26c-5f95-416c-8df4-e1895e5f42e4" providerId="ADAL" clId="{533C79BB-5375-4AA5-B642-F7B725E60569}" dt="2022-04-07T18:48:39.804" v="0" actId="47"/>
        <pc:sldMkLst>
          <pc:docMk/>
          <pc:sldMk cId="2187498569" sldId="388"/>
        </pc:sldMkLst>
      </pc:sldChg>
      <pc:sldChg chg="del">
        <pc:chgData name="David Quigley" userId="5892d26c-5f95-416c-8df4-e1895e5f42e4" providerId="ADAL" clId="{533C79BB-5375-4AA5-B642-F7B725E60569}" dt="2022-04-07T18:48:39.804" v="0" actId="47"/>
        <pc:sldMkLst>
          <pc:docMk/>
          <pc:sldMk cId="2942705411" sldId="389"/>
        </pc:sldMkLst>
      </pc:sldChg>
      <pc:sldChg chg="del">
        <pc:chgData name="David Quigley" userId="5892d26c-5f95-416c-8df4-e1895e5f42e4" providerId="ADAL" clId="{533C79BB-5375-4AA5-B642-F7B725E60569}" dt="2022-04-07T18:48:39.804" v="0" actId="47"/>
        <pc:sldMkLst>
          <pc:docMk/>
          <pc:sldMk cId="236411885" sldId="390"/>
        </pc:sldMkLst>
      </pc:sldChg>
      <pc:sldChg chg="del">
        <pc:chgData name="David Quigley" userId="5892d26c-5f95-416c-8df4-e1895e5f42e4" providerId="ADAL" clId="{533C79BB-5375-4AA5-B642-F7B725E60569}" dt="2022-04-07T18:48:39.804" v="0" actId="47"/>
        <pc:sldMkLst>
          <pc:docMk/>
          <pc:sldMk cId="4238317108" sldId="391"/>
        </pc:sldMkLst>
      </pc:sldChg>
      <pc:sldChg chg="del">
        <pc:chgData name="David Quigley" userId="5892d26c-5f95-416c-8df4-e1895e5f42e4" providerId="ADAL" clId="{533C79BB-5375-4AA5-B642-F7B725E60569}" dt="2022-04-07T18:48:39.804" v="0" actId="47"/>
        <pc:sldMkLst>
          <pc:docMk/>
          <pc:sldMk cId="997984856" sldId="392"/>
        </pc:sldMkLst>
      </pc:sldChg>
      <pc:sldChg chg="del">
        <pc:chgData name="David Quigley" userId="5892d26c-5f95-416c-8df4-e1895e5f42e4" providerId="ADAL" clId="{533C79BB-5375-4AA5-B642-F7B725E60569}" dt="2022-04-07T18:48:39.804" v="0" actId="47"/>
        <pc:sldMkLst>
          <pc:docMk/>
          <pc:sldMk cId="2200298278" sldId="393"/>
        </pc:sldMkLst>
      </pc:sldChg>
      <pc:sldChg chg="del">
        <pc:chgData name="David Quigley" userId="5892d26c-5f95-416c-8df4-e1895e5f42e4" providerId="ADAL" clId="{533C79BB-5375-4AA5-B642-F7B725E60569}" dt="2022-04-07T18:48:39.804" v="0" actId="47"/>
        <pc:sldMkLst>
          <pc:docMk/>
          <pc:sldMk cId="3482085814" sldId="394"/>
        </pc:sldMkLst>
      </pc:sldChg>
      <pc:sldChg chg="del">
        <pc:chgData name="David Quigley" userId="5892d26c-5f95-416c-8df4-e1895e5f42e4" providerId="ADAL" clId="{533C79BB-5375-4AA5-B642-F7B725E60569}" dt="2022-04-07T18:48:39.804" v="0" actId="47"/>
        <pc:sldMkLst>
          <pc:docMk/>
          <pc:sldMk cId="1361101858" sldId="395"/>
        </pc:sldMkLst>
      </pc:sldChg>
      <pc:sldChg chg="del">
        <pc:chgData name="David Quigley" userId="5892d26c-5f95-416c-8df4-e1895e5f42e4" providerId="ADAL" clId="{533C79BB-5375-4AA5-B642-F7B725E60569}" dt="2022-04-07T18:48:39.804" v="0" actId="47"/>
        <pc:sldMkLst>
          <pc:docMk/>
          <pc:sldMk cId="3342864721" sldId="396"/>
        </pc:sldMkLst>
      </pc:sldChg>
      <pc:sldChg chg="del">
        <pc:chgData name="David Quigley" userId="5892d26c-5f95-416c-8df4-e1895e5f42e4" providerId="ADAL" clId="{533C79BB-5375-4AA5-B642-F7B725E60569}" dt="2022-04-07T18:48:39.804" v="0" actId="47"/>
        <pc:sldMkLst>
          <pc:docMk/>
          <pc:sldMk cId="3774242032" sldId="397"/>
        </pc:sldMkLst>
      </pc:sldChg>
      <pc:sldChg chg="del">
        <pc:chgData name="David Quigley" userId="5892d26c-5f95-416c-8df4-e1895e5f42e4" providerId="ADAL" clId="{533C79BB-5375-4AA5-B642-F7B725E60569}" dt="2022-04-07T18:48:39.804" v="0" actId="47"/>
        <pc:sldMkLst>
          <pc:docMk/>
          <pc:sldMk cId="2952741103" sldId="398"/>
        </pc:sldMkLst>
      </pc:sldChg>
      <pc:sldChg chg="del">
        <pc:chgData name="David Quigley" userId="5892d26c-5f95-416c-8df4-e1895e5f42e4" providerId="ADAL" clId="{533C79BB-5375-4AA5-B642-F7B725E60569}" dt="2022-04-07T18:48:39.804" v="0" actId="47"/>
        <pc:sldMkLst>
          <pc:docMk/>
          <pc:sldMk cId="957514539" sldId="399"/>
        </pc:sldMkLst>
      </pc:sldChg>
      <pc:sldChg chg="del">
        <pc:chgData name="David Quigley" userId="5892d26c-5f95-416c-8df4-e1895e5f42e4" providerId="ADAL" clId="{533C79BB-5375-4AA5-B642-F7B725E60569}" dt="2022-04-07T18:48:39.804" v="0" actId="47"/>
        <pc:sldMkLst>
          <pc:docMk/>
          <pc:sldMk cId="3303841652" sldId="400"/>
        </pc:sldMkLst>
      </pc:sldChg>
      <pc:sldChg chg="del">
        <pc:chgData name="David Quigley" userId="5892d26c-5f95-416c-8df4-e1895e5f42e4" providerId="ADAL" clId="{533C79BB-5375-4AA5-B642-F7B725E60569}" dt="2022-04-07T18:48:39.804" v="0" actId="47"/>
        <pc:sldMkLst>
          <pc:docMk/>
          <pc:sldMk cId="1483357315" sldId="401"/>
        </pc:sldMkLst>
      </pc:sldChg>
      <pc:sldChg chg="del">
        <pc:chgData name="David Quigley" userId="5892d26c-5f95-416c-8df4-e1895e5f42e4" providerId="ADAL" clId="{533C79BB-5375-4AA5-B642-F7B725E60569}" dt="2022-04-07T18:48:39.804" v="0" actId="47"/>
        <pc:sldMkLst>
          <pc:docMk/>
          <pc:sldMk cId="4039725977" sldId="402"/>
        </pc:sldMkLst>
      </pc:sldChg>
      <pc:sldChg chg="del">
        <pc:chgData name="David Quigley" userId="5892d26c-5f95-416c-8df4-e1895e5f42e4" providerId="ADAL" clId="{533C79BB-5375-4AA5-B642-F7B725E60569}" dt="2022-04-07T18:48:39.804" v="0" actId="47"/>
        <pc:sldMkLst>
          <pc:docMk/>
          <pc:sldMk cId="905977211" sldId="403"/>
        </pc:sldMkLst>
      </pc:sldChg>
      <pc:sldChg chg="del">
        <pc:chgData name="David Quigley" userId="5892d26c-5f95-416c-8df4-e1895e5f42e4" providerId="ADAL" clId="{533C79BB-5375-4AA5-B642-F7B725E60569}" dt="2022-04-07T18:48:39.804" v="0" actId="47"/>
        <pc:sldMkLst>
          <pc:docMk/>
          <pc:sldMk cId="1121647746" sldId="404"/>
        </pc:sldMkLst>
      </pc:sldChg>
      <pc:sldChg chg="del">
        <pc:chgData name="David Quigley" userId="5892d26c-5f95-416c-8df4-e1895e5f42e4" providerId="ADAL" clId="{533C79BB-5375-4AA5-B642-F7B725E60569}" dt="2022-04-07T18:48:39.804" v="0" actId="47"/>
        <pc:sldMkLst>
          <pc:docMk/>
          <pc:sldMk cId="476006599" sldId="405"/>
        </pc:sldMkLst>
      </pc:sldChg>
      <pc:sldChg chg="del">
        <pc:chgData name="David Quigley" userId="5892d26c-5f95-416c-8df4-e1895e5f42e4" providerId="ADAL" clId="{533C79BB-5375-4AA5-B642-F7B725E60569}" dt="2022-04-07T18:48:39.804" v="0" actId="47"/>
        <pc:sldMkLst>
          <pc:docMk/>
          <pc:sldMk cId="4125110237" sldId="406"/>
        </pc:sldMkLst>
      </pc:sldChg>
      <pc:sldChg chg="del">
        <pc:chgData name="David Quigley" userId="5892d26c-5f95-416c-8df4-e1895e5f42e4" providerId="ADAL" clId="{533C79BB-5375-4AA5-B642-F7B725E60569}" dt="2022-04-07T18:48:39.804" v="0" actId="47"/>
        <pc:sldMkLst>
          <pc:docMk/>
          <pc:sldMk cId="987342522" sldId="407"/>
        </pc:sldMkLst>
      </pc:sldChg>
      <pc:sldChg chg="del">
        <pc:chgData name="David Quigley" userId="5892d26c-5f95-416c-8df4-e1895e5f42e4" providerId="ADAL" clId="{533C79BB-5375-4AA5-B642-F7B725E60569}" dt="2022-04-07T18:48:39.804" v="0" actId="47"/>
        <pc:sldMkLst>
          <pc:docMk/>
          <pc:sldMk cId="3599120226" sldId="408"/>
        </pc:sldMkLst>
      </pc:sldChg>
      <pc:sldChg chg="del">
        <pc:chgData name="David Quigley" userId="5892d26c-5f95-416c-8df4-e1895e5f42e4" providerId="ADAL" clId="{533C79BB-5375-4AA5-B642-F7B725E60569}" dt="2022-04-07T18:48:39.804" v="0" actId="47"/>
        <pc:sldMkLst>
          <pc:docMk/>
          <pc:sldMk cId="4092206587" sldId="409"/>
        </pc:sldMkLst>
      </pc:sldChg>
      <pc:sldChg chg="del">
        <pc:chgData name="David Quigley" userId="5892d26c-5f95-416c-8df4-e1895e5f42e4" providerId="ADAL" clId="{533C79BB-5375-4AA5-B642-F7B725E60569}" dt="2022-04-07T18:48:39.804" v="0" actId="47"/>
        <pc:sldMkLst>
          <pc:docMk/>
          <pc:sldMk cId="3750657373" sldId="694"/>
        </pc:sldMkLst>
      </pc:sldChg>
      <pc:sldChg chg="del">
        <pc:chgData name="David Quigley" userId="5892d26c-5f95-416c-8df4-e1895e5f42e4" providerId="ADAL" clId="{533C79BB-5375-4AA5-B642-F7B725E60569}" dt="2022-04-07T18:48:39.804" v="0" actId="47"/>
        <pc:sldMkLst>
          <pc:docMk/>
          <pc:sldMk cId="516667985" sldId="695"/>
        </pc:sldMkLst>
      </pc:sldChg>
      <pc:sldChg chg="del">
        <pc:chgData name="David Quigley" userId="5892d26c-5f95-416c-8df4-e1895e5f42e4" providerId="ADAL" clId="{533C79BB-5375-4AA5-B642-F7B725E60569}" dt="2022-04-07T18:48:39.804" v="0" actId="47"/>
        <pc:sldMkLst>
          <pc:docMk/>
          <pc:sldMk cId="685493209" sldId="697"/>
        </pc:sldMkLst>
      </pc:sldChg>
      <pc:sldChg chg="del">
        <pc:chgData name="David Quigley" userId="5892d26c-5f95-416c-8df4-e1895e5f42e4" providerId="ADAL" clId="{533C79BB-5375-4AA5-B642-F7B725E60569}" dt="2022-04-07T18:48:39.804" v="0" actId="47"/>
        <pc:sldMkLst>
          <pc:docMk/>
          <pc:sldMk cId="3610575549" sldId="998"/>
        </pc:sldMkLst>
      </pc:sldChg>
      <pc:sldMasterChg chg="delSldLayout">
        <pc:chgData name="David Quigley" userId="5892d26c-5f95-416c-8df4-e1895e5f42e4" providerId="ADAL" clId="{533C79BB-5375-4AA5-B642-F7B725E60569}" dt="2022-04-07T18:48:39.804" v="0" actId="47"/>
        <pc:sldMasterMkLst>
          <pc:docMk/>
          <pc:sldMasterMk cId="0" sldId="2147483659"/>
        </pc:sldMasterMkLst>
        <pc:sldLayoutChg chg="del">
          <pc:chgData name="David Quigley" userId="5892d26c-5f95-416c-8df4-e1895e5f42e4" providerId="ADAL" clId="{533C79BB-5375-4AA5-B642-F7B725E60569}" dt="2022-04-07T18:48:39.804" v="0" actId="47"/>
          <pc:sldLayoutMkLst>
            <pc:docMk/>
            <pc:sldMasterMk cId="0" sldId="2147483659"/>
            <pc:sldLayoutMk cId="0" sldId="2147483658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16T21:18:30.817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</inkml:brush>
  </inkml:definitions>
  <inkml:trace contextRef="#ctx0" brushRef="#br0">16759 9990 0,'0'0'0,"0"0"16,0 0-16,0 0 16,-87-29-1,41 40 1,3 7-16,1 10 16,13 6-16,12 7 15,16 10-15,16 13 16,27 14-1,23 1 1,21-5-16,8-21 16,0-14-16,-12-17 15,-14-18 1,-15-22-16,-18-29 16,-22-38-1,-31-27-15,-47-9 16,-42 4-1,-18 18 1,8 38-16,9 40 16,27 42-16,20 43 15,19 39-15,23 11 16,16-11 0,6-16-16,11-23 15,-2-25 1,13-32-16</inkml:trace>
  <inkml:trace contextRef="#ctx0" brushRef="#br0" timeOffset="1166.41">21865 5090 0,'0'0'0,"0"0"16,0 0 0,-107 63-16,40-31 15,-9 1-15,-16 10 16,-1 7-1,11 1 1,26 2-16,34-7 16,47 7-16,35 15 15,29 8 1,27-3-16,22-21 16,11-16-1,-15-20-15,-14-25 16,-28-25-16,-28-21 15,-35-11 1,-32-12 0,-43-11-16,-40-19 15,-29 5-15,-3 7 16,8 21 0,15 29-16,16 26 15,12 33 1,21 33-16,16 12 15,19 9-15,8-12 16,-1-32 0</inkml:trace>
  <inkml:trace contextRef="#ctx0" brushRef="#br0" timeOffset="2017.45">14776 10538 0,'0'0'0,"0"0"15,0 0 1,0 0-16,99 18 16,-22 28-16,40 31 15,28 13 1,1 11-16,19-11 16,2-6-1,-13-9-15,-30-7 16,-31 6-16,-40 20 15,-38-9 1</inkml:trace>
  <inkml:trace contextRef="#ctx0" brushRef="#br0" timeOffset="2334.46">15411 10011 0,'0'0'0,"0"0"15,-64 212 1,-17 7-1,-31 51-15,-9 2 16,7-2-16,10-31 16,19-47-1,21-48-15,14-41 16,14-38 0</inkml:trace>
  <inkml:trace contextRef="#ctx0" brushRef="#br0" timeOffset="3055.34">22161 4277 0,'0'0'0,"0"0"15,0 0 1,0 0-16,128 151 16,-45-61-1,16 14-15,7-3 16,-4-7-16,0-9 15,-5-7 1,-11-13-16,-15-2 16,-11 5-1,-3 7-15</inkml:trace>
  <inkml:trace contextRef="#ctx0" brushRef="#br0" timeOffset="3384.09">23410 3926 0,'0'0'0,"0"0"16,0 0-16,23 165 16,-32-30-1,-10 25 1,-10 35-16,-14 0 16,-3 20-16,-11 11 15,0-20-15,-3 4 16,-4 2-1,6-25-15</inkml:trace>
  <inkml:trace contextRef="#ctx0" brushRef="#br0" timeOffset="4671.84">21533 10075 0,'0'0'0,"0"0"15,0 0-15,0 0 16,0 0 0,-57 101-1,43-40-15,4 6 16,13 1-16,15-1 16,7-13-1,14-10-15,9-14 16,16-9-1,17-17-15,5-8 16,-8-15-16,-14-15 16,-22-26-1,-42-37-15,-60-32 16,-32-9 0,-19-5-16,1 15 15,6 31-15,29 39 16,25 41-1,40 55 1,49 50-16,32 61 16,12 12-16</inkml:trace>
  <inkml:trace contextRef="#ctx0" brushRef="#br0" timeOffset="5683.57">22469 11160 0,'0'0'0,"0"0"15,94-51-15,-36 15 16,6-6 0,14-1-16,11 11 15,14 6 1,9 12-16,-12 11 15,-19 13-15,-20 9 16,-29 9 0,-22 8-16,-10 7 15,-78 15 1,-10 18-16,-28 25 16,-10 20-16,-4 3 15,3-8 1,2 6-1,6 4-15,23-2 16,19-17-16,26-21 16,26-26-1,22-23-15,28-17 16,32-20 0,28-8-16,25-11 15,12-9-15,6-6 16,0-2-1,-7 4 1,-11 0-16,-13 5 16,-18 8-16,-19 5 15,4 3-15</inkml:trace>
  <inkml:trace contextRef="#ctx0" brushRef="#br0" timeOffset="6300.04">22133 11749 0,'0'0'15,"0"0"-15,0 0 16,0 0-1,89 13-15,-53-6 16,7 2 0,9-6-16,6-6 15,14-6-15,10-5 32,7-7-32,10-2 15,14 1-15,17 1 16,2 10-16,2 4 15,2 2 1,-136 5-16,0 0 16,0 0-1</inkml:trace>
  <inkml:trace contextRef="#ctx0" brushRef="#br0" timeOffset="9517">16494 9972 0,'0'0'0,"0"0"16,0 0-16,0 0 15,0 0 1,0 0 0,0 0-16,0 0 15,7-114-15,-10 93 16,7 3 0,6-3-16,4 3 15,4-7 1,14 0-16,21-7 15,15-12 1</inkml:trace>
  <inkml:trace contextRef="#ctx0" brushRef="#br0" timeOffset="10467.19">17018 9897 0,'0'0'0,"0"0"0,0 0 15,107-57 1,-70 57-16,11-3 15,0-11 1,8-4-16,2-17 16,9-12-16,-3-9 15,-3-1 1,-3 9 0,4 16-16</inkml:trace>
  <inkml:trace contextRef="#ctx0" brushRef="#br0" timeOffset="10968.17">18565 8546 0,'0'0'0,"0"0"16,0 0-16,87-120 15,-57 91 1,0 7-16,6 5 16,-1-1-16,-7-6 15,4-6 1,0-5 0,8-22-16,13-7 15</inkml:trace>
  <inkml:trace contextRef="#ctx0" brushRef="#br0" timeOffset="11284.84">20315 7317 0,'0'0'16,"0"0"-16,0 0 16,103-134-1,-75 94-15,-2 4 16,-2 8-1,-4 11-15,3 2 16,14-10 0,4-20-16</inkml:trace>
  <inkml:trace contextRef="#ctx0" brushRef="#br0" timeOffset="11540.78">21551 5763 0,'0'0'0,"0"0"16,20-117-16</inkml:trace>
  <inkml:trace contextRef="#ctx0" brushRef="#br0" timeOffset="13100.75">10111 7955 0,'0'0'0,"0"0"16,0 0-16,0 0 16,0 0-1,0 0-15,-97 94 16,81-64-16,4-5 16,4 5-1,1-2 1,4-2-16,6 1 15,-3 2-15,4 3 16,3 0 0,0 11-1,4 10-15,5 7 16,5 8-16,7-4 16,-1 1-16,7-7 15,5-5 1,4-7-16,3-7 15,3-4 1,3-13-16,10 1 16,16 2-1,20-9-15,15 5 16,-10-14 0,7-3-16,-3-8 15,5-10-15,12-7 16,6-4-1,-3 0-15,26 7 16,25-3 0,8 10-16,34-6 15,11 13-15,12 1 16,13 2 0,-9-2-1,17-1-15,-19 0 16,10-2-16,2-8 15,-2 6 1,8-6-16,-13 3 16,15-10-1,-23 3-15,15-17 16,-15-5-16,-8-12 16,2-5-1,-28 0-15,-3 5 16,-12 2-1,-29 15-15,-11 17 16,-17 11 0,-16 7-16,-26 3 15,-33 8 1,-23-3-16,-20 2 16,-18 1-16,0 6 15</inkml:trace>
  <inkml:trace contextRef="#ctx0" brushRef="#br0" timeOffset="13783.21">16890 8849 0,'0'0'0,"0"0"16,110 11-16,-45 4 16,13 8-16,14 0 15,13 9 1,8 0-16,-3 0 15,-5-11 1,-9-14-16,-1-17 16,-6-19-16,-6-17 15,-9-29 1,-21-34 0,-21-30-16,-20-12 15,-29-1-15,-19-1 16,-19 10-1,-16 10-15,-7 26 16,-3 33 0</inkml:trace>
  <inkml:trace contextRef="#ctx0" brushRef="#br0" timeOffset="15851.23">16872 10326 0,'0'0'15,"0"0"1,85 88-16,-85-88 16,0 0-16,0 0 15</inkml:trace>
  <inkml:trace contextRef="#ctx0" brushRef="#br0" timeOffset="16076.32">16911 10382 0,'0'0'0,"0"0"16</inkml:trace>
  <inkml:trace contextRef="#ctx0" brushRef="#br1" timeOffset="20950.91">17114 10242 0,'0'0'0,"0"0"16,0 0-1,0 0-15,0 0 16,0 0-1,0 0-15,0 0 16,0 0 0,0 0-16,0 0 15,0 0-15,0 0 16,0 0 0,0 0-16,0 0 15,0 0 1,85-32-16,-21 44 15,19 3-15,13 4 16,4 1 0,-1 1-1,3-4-15,15 1 16,10 0-16,0-4 16,-10 0-1,-11-6-15,4-11 16,8-5-1,-5-13-15,-5-6 16,-18-3-16,-1 1 16,8-4-1,11 1-15,4-4 16,-6 8 0,5 3-16,27 2 15,9 2 1,-5 3-16,11 2 15,12 2 1,-5 6-16,-11 6 16,5 9-16,3 6 15,-8 5 1,-19 7 0,-10 2-16,-10-4 15,-17-4-15,-17-8 16,-21-7-16,-11-6 15,-19 2 1,-14-2 0,-7 2-16,-4 9 15,0 18-15,-19 29 16</inkml:trace>
  <inkml:trace contextRef="#ctx0" brushRef="#br1" timeOffset="24117.59">19363 10295 0,'0'0'0,"0"0"16,0 0-16,0 0 15,0 0 1,61 140 0,-33-86-16,1 6 15,6-1-15,-3 8 16,-5 4-1,-4 11-15,-9 10 16,-10 8 0,-4 10-16,-11 20 15,-17 22-15,-4 1 16,-15 3 0,-5 4-1,-12 2-15,-12-14 16,-19-16-16,-20-6 15,-17-2 1,-3-7-16,-25-13 16,-30-17-1,5-18-15,-22-18 16,-14-10-16,7-11 16,-21 5-1,3-12 1,-3 5-16,-13 0 15,16-7-15,-10-3 16,13-14 0,9-1-16,-6-3 15,20-17 1,3 3-16,-3-5 16,28-13-16,9 0 15,-8 4 1,12-7-16,15 3 15,-9 10 1,1-10-16,19 2 16,0 0-16,-8-2 15,6 0 1,19-5 0,9-9-16,1-8 15,-5-13-15,10-22 16,19 0-1,23-3-15,14 7 16,10 5 0,11-9-16,5-3 15,7 0-15,6 1 16,0 4 0,5 7-1,3 5-15,4-9 16,3-6-16,1-13 15,0-3 1,-1 5-16,4-9 16,-7-15-1,-3-15-15,6 1 16,-6-3-16,3-18 16,-4-5-1,-3 17-15,0-2 16,-4-22-1,-3 8-15,0 15 16,0-10 0,-4-1-16,0 8 15,-7 24 1,0 12-16,0 11 16,1 18-16,3 17 15,9 7 1</inkml:trace>
  <inkml:trace contextRef="#ctx0" brushRef="#br2" timeOffset="28005.93">21624 10223 0,'0'0'0,"0"0"15,0 0 1,0 0-16,0 0 16,0 0-16,0 0 15,0 0 1,0 0-16,102-49 15,-83 0 1,-9-5-16,-3-20 16,-10-26-1,2-35 1,-9-12-16,-7-23 16,2-37-16,-3-11 15,-6-31-15,5-11 16,-2-29-1,9-7-15,5-12 16,12 7 0,4 1-16,7 5 15,1 25 1,1 6-16,-4 36 16,-6 35-1,-15 37-15,-8 32 16,-16 45-16,-16 16 15</inkml:trace>
  <inkml:trace contextRef="#ctx0" brushRef="#br2" timeOffset="29435.32">21496 8315 0,'0'0'0,"0"0"0,0 0 15,0 0 1,85 11-16,-76-7 15,-2-5-15,-5 1 16,-2-3 0,0-4-1,0 7-15,0 0 16,-130-118-16,34 10 16,-18-19-1,1-10-15,-13-22 16,-19-9-1,-12 1-15,-1 7 16,-15-7-16,-34-12 16,3 5-1,-34 3-15,-2-4 16,6 0 0,-20 26-16,13-3 15,-13 10 1,5 9-16,9 22 15,-1 23 1,23 20-16,-6 17 16,-5 15-16,16-3 15,-23 3 1,15-2-16,-21 9 16,10 11-1,-18 11-15,-2 14 16,9 22-16,1 24 15,33 22 1,22 10 0,6 18-16,29 26 15,36 21-15,34 13 16,23 2 0,21 9-16,13 9 15,18-13 1,13-16-16,8 7 15,7 2-15,7-21 16,0-24 0,-2-26-16,-13-32 15,-41-44 1</inkml:trace>
  <inkml:trace contextRef="#ctx0" brushRef="#br3" timeOffset="41618.44">19222 9162 0,'0'0'0,"0"0"16,0 0-16,113-142 15,-92 67 1,-10 1-16,-11-4 16,-18-15-16,18 93 15,0 0 1,0 0-16</inkml:trace>
  <inkml:trace contextRef="#ctx0" brushRef="#br3" timeOffset="42501.34">19248 7971 0,'0'0'15,"0"0"-15,0 0 16,0 0-16,0 0 16,0 0-1,0 0 1,-133-5-16,71 10 15,-2 0-15,3-5 16,8 9-16,7 12 16,10 18-1,15 18 1,16 7-16,21 8 16,19-2-16,22-3 15,18-9 1,14-16-16,3-22 15,-7-26 1,-2-22-16,-15-18 16,-11-22-16,-11-25 15,-19-6 1,-11 9-16,-13 17 16,-8 20-1,-9 21-15,-12 16 16,0 16-1,-9 29-15,0 13 16,-5 15 0,-2 3-16,3 2 15,6-9-15,5-9 16,5-3 0,14-11-16,-1-6 15,15-6 1,2-8-16,7-3 15,-1-3-15,4-3 16,-3-1 0,-3 0-1,-9 0-15,-15-54 16,-38-3-16,-31-39 16,-17-35-1,-7 10-15,3 16 16,3 45-1</inkml:trace>
  <inkml:trace contextRef="#ctx0" brushRef="#br3" timeOffset="43789.34">17058 6677 0,'0'0'0,"0"0"15,0 0 1,32-94-16,1 77 16,11-1-1,22-10-15,12 0 16,0-4 0,0 3-16,-13 4 15,-13 8 1,-19 20-16,-12 8 15,-21 21-15,-16 17 16,-18 17 0,-22 25-16,-15 29 15,-8 12 1,-8-8-16,9-19 16,9-6-16,14-17 15,16-7 1,14-18-16,15-11 15,12-7 1,13-12-16,13-8 16,12 0-1,16-5-15,12-3 16,11-4 0,6 0-16,8-3 15,0-1-15,-3-6 16,-10-6-1,-15-3-15,-18-8 16,-22 4 0,-39-35-16</inkml:trace>
  <inkml:trace contextRef="#ctx0" brushRef="#br3" timeOffset="44888.71">16509 6886 0,'82'-7'15,"-36"14"1,-11 0-16,-5 7 16,-7-8-1,-5-5 1,-4-6-16,-3-8 15,1-4-15,2-1 16,-3-3 0,3 3-16,7 0 15,8 0 1,13 4-16,8 7 16,15 2-16,23 10 15,22 6 1,27 5-16,19 7 15,36 0 1</inkml:trace>
  <inkml:trace contextRef="#ctx0" brushRef="#br3" timeOffset="58434.5">20566 751 0,'0'0'0,"0"0"16,0 0-16,30 103 15,-48-57-15,-3 7 16,-4 9 0,0 13-16,2 24 15,-3 12 1,6 6-16,4 16 15,1 26-15,1 5 16,-4-18 0,1-10-1,-4-12-15,-1-13 16,1-19-16,0-19 16,6-23-1,1-22-15,7-14 16,3-14-1,8 0-15,7 0 16,-11 0-16,0 0 16,100-126-1,-30 87-15,23 4 16,43 6 0,35 4-16,24 14 15,24 15-15,4 14 16,-5 11-1,-12 15 1,-28 0-16,-38-5 16,-55-7-16,-41 0 15</inkml:trace>
  <inkml:trace contextRef="#ctx0" brushRef="#br3" timeOffset="59084.67">20258 1420 0,'0'0'0,"0"0"16,0 0-16,0 0 16,117 21-1,-59 8-15,18 17 16,25 11-1,25 15-15,13-4 16,6-4-16,-4-11 16,-7-17-1,-23-15-15,-21-14 16,-40-7-16,-31 14 16</inkml:trace>
  <inkml:trace contextRef="#ctx0" brushRef="#br3" timeOffset="59583.27">20461 787 0,'0'0'15,"0"0"-15,0 0 16,110-15-16,-69 19 15,3 0 1,7-5-16,10-9 16,6-4-1,4-8-15,4-6 16,10 6-16</inkml:trace>
  <inkml:trace contextRef="#ctx0" brushRef="#br3" timeOffset="60716.82">22119 605 0,'0'0'15,"0"0"-15,0 0 16,0 0-16,74 168 16,-49-77-1,0 32 1,4 37-16,-8 0 15,-6 1-15,-2 6 16,-2-4 0,-3-20-16,-8-26 15,-1-32 1,-6-26-16,-3-24 16,-1-18-16,0-17 15,4 0 1,4 0-16,6-63 15,0 22 1,2-5-16,1-18 16,-2-43-1,-4-42-15,-3-39 16,-4-48 0,-4 3-16,3 6 15,-2 20-15,6 41 16,-2 54-1,9 48-15,0 46 16,11 18 0,11 95-16,21 9 15,36 33-15,23 39 16,19 41 0,11-1-1,4 15-15,-8 2 16,-19-28-16,-20-36 15,-24-34 1,-22-39-16,-18-36 16,-17-41-1,-11-19-15,2 0 16,-11-103 0,2 35-16,0-24 15,3-42-15,4-29 16,2-14-1,-4-28-15,2-15 16,0 7 0,-7-19-16,-2 7 15,-3 25 1,4 33-16,21 42 16,17 44-16</inkml:trace>
  <inkml:trace contextRef="#ctx0" brushRef="#br3" timeOffset="61601.81">23918 404 0,'0'0'16,"0"0"-16,0 0 15,-43 201 1,32-59-16,4 8 15,4 36 1,13 9-16,3-10 16,6-3-16,6-7 15,-2-19 1,-3-28 0,-1-29-16,-5-23 15,4-18-15,3-19 16,-2-11-16,5-21 15,4-11 1,4-10 0,7-14-16,11-8 15,4-10-15,10-7 16,10-7 0,10-8-1,4-12-15,4-20 16,-9-13-16,-16-8 15,-21-5-15,-23-23 16,-37-25 0,-34-16-1,-27-5-15,-24 6 16,-1 35-16,-3 58 16,-19 114-1,-31 122-15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30T21:12:32.367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16206 8415 0,'0'0'0,"0"0"15,0 0 1,0 0-16,0 0 16,0 0-1,9-62-15,-16 44 16,0 3-16,-1 0 16,3 2-1,-1 3 1,4 1-16,1 5 15,3 1-15,-2 3 16,1 0 0,-1 0-16,0 0 15,0 0 1,0 0-16,0 0 16,0 0-16,0 0 15,0 0 1,0 0-16,0 0 15,0 0 1,0 0-16,0 0 16,0 0-1,0 0-15,0 0 16,0 0 0,0 0-16,0 0 15,0 0-15,57 9 16,-48-18-1,2-1-15,4-4 16,-1-9 0,10-18-16,7-27 15,11-16-15,4-10 16,8-6 0,1-10-1,-2 6-15,-10 8 16,-9 11-16,-7 12 15,-5 13 1,-6 19-16,-1 20 16,-1 24-1,9 24-15,16 21 16,20 31-16,14 44 16,14 11-1,15 10 1,-1 11-16,-11-15 15,-15-25-15,-15-18 16,-15-26 0,-17-21-16,-13-16 15,-12-15 1,-13-12-16,-8-1 16,-9-6-16,-5 5 15,-6 2 1,-6 4-1,-4 0-15,-14-2 16,-17-4-16,-10 0 16,-5-4-1,-6-2-15,-5-1 16,4-1 0,13-6-16,15 0 15,16-7-15,11-2 16,12-5-1,9-4-15,9-3 16,8 0 0,9-4-16,4 2 15,5-1-15,12-16 16,15-8 0,21-11-1,26-7-15,44 3 16,15 1-16,19 7 15,5 7 1,-14 1-16,-7 5 16,-12 1-1,-29 0-15,-30 9 16,-28 7-16,-24 11 16,-18 7-1,-5 5 1,-33 11-16,0 5 15,-11 10-15,-18 8 16,-30 16 0,-18 22-16,-11 16 15,-18 5 1,1 10-16,5 24 16,-2 9-16,8 0 15,18 7 1,19-2-16,11-23 15,15-21 1,10-20-16,12-20 16,15-18-16,-9-13 15</inkml:trace>
  <inkml:trace contextRef="#ctx0" brushRef="#br0" timeOffset="1737.26">10795 10684 0,'0'0'15,"0"0"1,0 0-16,70-13 16,-17 7-1,22-5-15,18-9 16,6-10 0,23-18-16,17-5 15,7-7-15,28-10 16,11-11-1,27-5-15,34-3 16,34 1 0,36-10-16,31-10 15,14-7 1,10-27-16,13-24 16,-3-28-1,-24-10-15,-37-1 16,-103 35-16,-96 65 15,-82 61 1,-37 44-16,3 133 16</inkml:trace>
  <inkml:trace contextRef="#ctx0" brushRef="#br0" timeOffset="2377.55">11060 9570 0,'0'0'16,"0"0"-16,58 10 16,14 4-1,30-5-15,29-4 16,11-8-16,37-7 16,30-10-1,31-9-15,33-12 16,32-9-1,13-10-15,-6-8 16,-1-13 0,-2-26-16,-11-12 15,6-21 1</inkml:trace>
  <inkml:trace contextRef="#ctx0" brushRef="#br0" timeOffset="3218.41">11393 8717 0,'0'0'15,"0"0"1,0 0-16,70-47 15,-25 40 1,8 5-16,17 2 16,29-5-16,17-6 15,23-8 1,30-5 0,25-6-16,25-5 15,36 1-15,37 0 16,33 0-1,34 7-15,24 4 16,19 9 0,16 16-16,9 15 15,-3 12-15,-24-1 16,-49-19 0,-83-37-16,-83-22 15,-87-9 1,-81-4-16,-87-9 15,-79 5 1,-73 32-16</inkml:trace>
  <inkml:trace contextRef="#ctx0" brushRef="#br0" timeOffset="3773.34">12738 7348 0,'0'0'0,"0"0"15,82 38-15,10 7 16,28 10 0,40 11-16,30 14 15,36 2 1,26-5-16,18-15 15,4-10-15,-1-11 16,-26-11 0,-21-8-1,-47-8-15,-23-7 16,-8-7-16</inkml:trace>
  <inkml:trace contextRef="#ctx0" brushRef="#br0" timeOffset="4478.96">14424 6127 0,'0'0'15,"63"34"-15,73 43 16,49 35 0,35 50-16,25 23 15,10 40 1,14 34-16,11-3 16,-28-2-16,-22-58 15,-56-62-15,-67-70 16,-57-63-1,-48-91 1</inkml:trace>
  <inkml:trace contextRef="#ctx0" brushRef="#br1" timeOffset="14667.21">14529 8897 0,'0'0'0,"0"0"16,0 0-16,-58-23 15,51 16-15,0-6 16,0 6 0,2 5-1,1 2-15,1 0 16,0 0-16,3 0 16,0 0-1,0 0-15,0 0 16,0 0-1,0 0-15,0 0 16,0 0-16,0 0 16,-35-63-1,32 25 1,1-7-16,7-16 16,6-12-16,6-13 15,7-1 1,2 5-16,4 6 15,5 7 1,1 9-16,-1 5 16,-3 12-16,-4 14 15,-7 15 1,-8 14-16,-6 18 16,-1 14-1,2 23-15,12 28 16,10 43-1,11 15-15,23 23 16,23 4 0,10-8-16,-1-5 15,-9-21-15,-14-31 16,-18-36 0,-22-25-16,-22-24 15,-11-18 1,-61-25-16,-19-21 15,-46-25-15,-36-15 16,-42-11 0,-22-13-1,-13-6-15,-3 6 16,22 13-16,33 22 16,36 22-1,40 22-15,43 18 16,35 14-1,31 6-15,29 9 16,35 2-16,34 3 16,21-6-1,18-10-15,27-10 16,-4-13 0,10-10-16,1-14 15,-16-8-15,-2 4 16,-21-3-1,-26 7 1,-16 2-16,-10 9 16,-13 9-16,-13 5 15,-13 8 1,-18 9-16,-14 10 16,-7 18-1,-43 42-15,-39 39 16,-42 21-16,-41 32 15,-33 2 1,-27 4 0,11-7-16,17-28 15,26-36-15,51-26 16,48-20 0,48-9-16,49 5 15</inkml:trace>
  <inkml:trace contextRef="#ctx0" brushRef="#br2" timeOffset="18675.7">19584 8604 0,'0'0'16,"0"0"-1,0 0-15,0 0 16,0 0-16,0 0 15,0 0 1,0 0-16,0 0 16,11-96-1,-3 25-15,3-15 16,3-14 0,6-18-16,2-8 15,0-1 1,6 0-16,-3 3 15,-2 11-15,-3 12 16,1 12 0,-5 14-16,-6 19 15,-6 17 1,-1 23-16,-2 16 16,2 0-16,6 70 15,11-3 1,13 17-1,24 25-15,20 13 16,6-8-16,1-16 16,-1-13-1,0-10-15,-6-14 16,-11-15 0,-16-7-16,-14-16 15,-18-10-15,-15-6 16,-3-7-1,-30-5 1,-13-1-16,-24-1 16,-22 11-16,-12-1 15,-20 1 1,-14-2-16,0-7 16,-4-8-1,5-12-15,11-7 16,15-4-16,18 0 15,22 1 1,19 3-16,21 1 16,19 6-1,17 4-15,14 0 16,13 5-16,16 0 16,17 0-1,21-8 1,21-11-16,23-13 15,2-10-15,11-2 16,-5 1 0,-21-2-16,-20-7 15,-23 6 1,-24 5-16,-23 12 16,-25 15-16,-26 16 15,-25 17 1,-24 37-1,-26 29-15,-19 35 16,-2 49-16,12 27 16,13 27-1,17-9-15,22 7 16,16-25 0,14-34-16,2-35 15,13-38-15</inkml:trace>
  <inkml:trace contextRef="#ctx0" brushRef="#br1" timeOffset="21927.98">16923 9222 0,'0'0'0,"0"0"16,0 0 0,0 0-16,0 0 15,0 0 1,0 0-16,0 0 16,0 0-16,0 0 15,0 0 1,0 0-1,0 0-15,0 0 16,0 0-16,0 0 16,-54-31-16,47 24 15,-7 2 1,-8-9 0,-10-2-16,-18-4 15,-14-9-15,-26-5 16,-33 4-1,-22-4-15,-33 0 16,-15 2 0,-18-2-16,-14-7 15,-10-13 1,-26-4-16,1 3 16,32 15-1,61 31-15,73 45 16</inkml:trace>
  <inkml:trace contextRef="#ctx0" brushRef="#br1" timeOffset="22807.59">17010 9766 0,'0'0'16,"0"0"-16,0 0 15,0 0-15,-65-52 16,47 47 0,-3 2-16,1 0 15,-3-2 1,0 0-16,-6-3 16,-4 0-16,-11-1 15,-11-2 1,-16-3-16,-24-3 15,-16-11 1,-15-17-16,-28-19 16,-21-23-16,-38-38 15,-38-36 1,3-17 0,31 3-16,217 175 15,0 0-15,0 0 16</inkml:trace>
  <inkml:trace contextRef="#ctx0" brushRef="#br1" timeOffset="23468.4">12485 8497 0,'0'0'16,"0"0"0,55-25-16,-2 18 15,11 5-15,6 10 16,13 4-1,18 1-15,14-1 16,22-5 0,11-7-16,12-12 15,8-10-15,-9-6 16,-8-1 0,-22 2-1,-30 10-15,-28 11 16,-28 13-16,-23 13 15,-19 5 1,-34 0-16</inkml:trace>
  <inkml:trace contextRef="#ctx0" brushRef="#br1" timeOffset="24093.88">11948 9651 0,'0'0'15,"0"0"-15,47-64 16,7 2 0,10-1-16,3 3 15,-4 8-15,-3 9 16,-2 6 0,4 7-16,12 1 15,15 11 1,17 2-16,31 1 15,16 1-15,23-1 16,4-4 0,5-4-1,-10-4-15,-28 4 16,-22 0-16,-28 4 16,-30 2-1,-29 10-15,-24 6 16,-14 8-1,0 11-15,-27 5 16</inkml:trace>
  <inkml:trace contextRef="#ctx0" brushRef="#br2" timeOffset="26921.3">17636 8221 0,'0'0'0,"0"0"16,0 0-16,0 0 16,0 0-1,0 0 1,0 0-16,0 0 16,0 0-16,0 0 15,0 0 1,0 0-16,0 0 15,68-65 1,-40 48-16,2-1 16,6-4-16,11-10 15,14-5 1,19-9 0,24-1-16,31-1 15,14-5-15,16-5 16,-3-4-1,-4 1-15,-1 6 16,-17 9 0,-11 12-16,-7 8 15,-10 9-15,-20 8 16,9 2 0,4-22-16</inkml:trace>
  <inkml:trace contextRef="#ctx0" brushRef="#br2" timeOffset="27736.1">17257 9075 0,'0'0'16,"0"0"0,0 0-16,59-64 15,-22 39 1,6 0-16,3 0 15,7-2 1,2-5-16,6-7 16,10-9-1,10-7-15,16-3 16,10 2-16,14 2 16,18-7-1,12-10-15,10-7 16,5-1-1,-6 7-15,-1 3 16,-13-6-16,-18 0 16,-17 11-1,-17 9 1,-21 14-16,-23 14 16,-16 11-16,-21 11 15,-13 10 1,0 6-16,-32 17 15,19 19 1,13-47-16,0 0 16,0 0-16</inkml:trace>
  <inkml:trace contextRef="#ctx0" brushRef="#br2" timeOffset="28613.85">18033 9512 0,'0'0'0,"0"0"16,0 0-1,0 0-15,0 0 16,0 0 0,0 0-16,0 0 15,-16-71-15,19 50 16,2-3 0,-3 1-16,4 4 15,1 0 1,3 2-16,6-1 15,6-4 1,8-9-16,16-11 16,20-18-1,18-4-15,15-1 16,23 7-16,7 11 16,-3 10-1,0 10-15,-9 9 16,-13 13-1,-23 3-15,-20 0 16,-24 2-16,-2-12 16</inkml:trace>
  <inkml:trace contextRef="#ctx0" brushRef="#br2" timeOffset="29279.69">20968 9562 0,'0'0'15,"0"0"-15,0 0 16,0 0 0,-57-39-16,34 28 15,0-8-15,-1-8 16,-6-9-1,-15-12 1,-17-14-16,-22-28 16,-28-22-16,-24-11 15,-8-9 1,-15 9-16,6 21 16</inkml:trace>
  <inkml:trace contextRef="#ctx0" brushRef="#br2" timeOffset="29896.96">21545 8984 0,'0'0'0,"0"0"15,0 0 1,0 0-16,-60-82 16,17 50-1,-5-12-15,-4-12 16,-7-6-16,-14-1 15,-17-3 1,-9-3-16,-7 1 16,-7 7-1,7 17-15,17 19 16,24 11 0</inkml:trace>
  <inkml:trace contextRef="#ctx0" brushRef="#br2" timeOffset="30616.02">22384 8039 0,'0'0'0,"0"0"16,0 0-16,0 0 16,0 0-1,0 0 1,0 0-16,-87-22 15,17 19-15,-27-14 16,-26-9 0,-23-4-16,-4 1 15,-10 6 1,7 2-16,1 5 16,-12 7-16,-4 0 15,-17-2 1,-2-3-16,-6-7 15,12-3 1,6 10-16,33 11 16,48 26-1</inkml:trace>
  <inkml:trace contextRef="#ctx0" brushRef="#br3" timeOffset="47331.68">11954 8636 0,'0'0'0,"0"0"16,0 0 0,0 0-16,0 0 15,0 0 1,0 0-16,0 0 16,0 0-16,0 0 15,0 0 1,2-117-1,-1 42-15,4 0 16,3 4-16,8 8 16,5 9-16,6 8 15,5 12 1,4 11 0,9 11-16,4 10 15,7 9-15,-3 8 16,1 7-1,1 7-15,4 7 16,-1 5 0,-10 0-16,-12 1 15,-14-2-15,-16 0 16,-17-7 0,-15-1-1,-20-12-15,-18-4 16,-15-4-16,-16-5 15,-10 0 1,4 2-16,15 2 16,15-2-1,19-2-15,17-5 16,12 0-16,13-4 16,10 0-1,0-3-15,0-1 16,34-4-1,-14-1-15,4-9 16,9-6 0,11-12-16,15-8 15,20-6 1,6-8-16,-3-3 16,-2-12-16,-4 0 15,-10 6 1,-14 9-1,-15 16-15,-18 12 16,-13 14-16,-13 15 16,-11 3-16,-7 44 15,-1 17 1,-4 23 0,-2 10-16,1 15 15,-7 18-15,-15 1 16,-14 24-1,-34 16-15</inkml:trace>
  <inkml:trace contextRef="#ctx0" brushRef="#br3" timeOffset="48904.86">16349 8918 0,'0'0'16,"0"0"-16,0 0 16,0 0-1,0 0-15,0 0 16,0 0-16,61-50 16,-29 13-1,13-18-15,8-10 16,3-8-1,1-7-15,0-9 16,2 3-16,-1 7 16,-4 10-1,-6 10 1,-4 11-16,-10 3 16,-6 7-16,-3 12 15,-1 7 1,0 13-16,2 15 15,5 14 1,5 17-16,10 15 16,5 23-16,-5 20 15,-7 6 1,-12-13-16,-10-11 16,-10-21-1,-9-16-15,-11-14 16,-9-17-1,-11-12-15,-16-13 16,-18-11 0,-8-5-16,-1 0 15,6-3-15,11 9 16,9 6 0,14 7-1,12 5-15,11 7 16,8 3-16,5 6 15,0 1-15,6 1 16,-6 0 0,-4-1-1,-7 0-15,-9-4 16,-8-2-16,-9 0 16,-2-3-1,9-1-15,5-4 16,10 1-1,9-5-15,6-2 16,0-5-16,25-14 16,13-25-1,19-19 1,16-11-16,7-5 16,9-3-16,15 1 15,6 11 1,-11 14-16,-13 19 15,-14 18 1,-12 15-16,-14 15 16,-15 15-16,-14 7 15,-16 4 1,-16 8-16,-13 4 16,-17 7-1,-21 6-15,-14 3 16,-19 7-1,-14 13-15,-1 12 16,5-7 0,15-7-16,19-12 15,21-12-15,22-11 16,18-10 0,43-7-16</inkml:trace>
  <inkml:trace contextRef="#ctx0" brushRef="#br3" timeOffset="50246.1">21943 8565 0,'0'0'0,"0"0"16,0 0 0,0 0-16,17-62 15,-14 28 1,1-9-16,1-14 16,-1-2-1,0-10-15,3-7 16,3-4-1,6 2-15,0 12 16,5 11-16,3 11 16,6 11-1,4 9-15,2 8 16,7 4 0,4 9-16,-1 6 15,-2 3-15,-1 9 16,-5 2-1,-4 11 1,-7 6-16,-9 16 16,-10 23-16,-12 9 15,-8-4 1,-12-6-16,-5-11 16,-7-8-1,-7-10-15,-17-13 16,-19-12-16,-16-11 15,-13-14 1,-21-7 0,-5-9-16,3-3 15,9-5-15,19 5 16,26 1 0,27 3-16,25 3 15,25 0 1,0 1-16,63-2 15,-1-3-15,18-7 16,10-6 0,16-10-16,15 1 15,2-6 1,-5 1-16,1 2 16,-1-2-16,-13-7 15,-17-6 1,-17 4-1,-18 10-15,-18 9 16,-16 10-16,-16 10 16,-12 9-1,-9 8-15,-8 17 16,-8 20 0,-7 44-16,-10 33 15,-11 56-15,-13 30 16,-14 22-1,-8 2 1,4-7-16,3-40 16,2-48-16,10-46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30T21:13:34.026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10926 5661 0,'0'0'0,"0"0"16,0 0-16,0 0 15,57 21 1,-51-19 0,1 2-16,0-2 15,2-2-15,-2 0 16,1 0-1,-1 1-15,1-2 16,1 4 0,0 1-16,3 3 15,0-1-15,1 4 16,3 4 0,0 3-1,2 6-15,0 7 16,2 9-16,3 13 15,13 7 1,7 3-16,12 15 16,20 28-1,23 11-15,21 25 16,21 16-16,5 7 16,0 6-1,-8-17 1,-19-17-16,-27-19 15,-27-24-15,-23-25 16,-19-24 0,-16-26-16,-12-18 15,-11 0 1,-9-61-16,-3 10 16,0-35-16</inkml:trace>
  <inkml:trace contextRef="#ctx0" brushRef="#br0" timeOffset="1038.59">11752 7019 0,'0'0'15,"0"0"-15,0 0 16,0 0 0,0 0-16,0 0 15,0 0-15,14 61 16,-5-48-1,2-1-15,6 1 16,6 2 0,7 5-16,17 13 15,19 21 1,27 19-16,20 4 16,2-1-1,3 0-15,-5 0 16,-13-6-16,-17-8 15,-21-14 1,-14-12-16,-16-15 16,-12-10-1,-8-11-15,-8-11 16,-7-10-16,-5-12 16,-4-9-1,-4-10 1,-3-5-16,-8-10 15,-9-25-15,-8-22 16,-5-9-16,-11-11 16,-2-5-1,2 9 1,7 14-16,15 15 16,11 24-16,15 21 15,15 26 1,18 21-16,52 29 15</inkml:trace>
  <inkml:trace contextRef="#ctx0" brushRef="#br0" timeOffset="19413.37">10053 8117 0,'0'0'16,"0"0"-16,0 0 16,0 0-1,0 0-15,0 0 16,0 0-1,57 52-15,-24-31 16,13-3 0,19-1-16,19-1 15,8-11-15,0-7 16,4-7 0,-3-4-16,-8-3 15,-16-1 1,-22 1-16,-21-2 15</inkml:trace>
  <inkml:trace contextRef="#ctx0" brushRef="#br0" timeOffset="20219.45">10958 7593 0,'0'0'16,"0"0"-1,0 0-15,82 32 16,-42-1-16,0 19 16,-2 8-1,-6 7-15,-5 21 16,-4 24-1,-5 0-15,-5 6 16,-2 6-16,-5-10 16,-4-16-1,0-14-15,-2-11 16,0-10 0,-3-7-16,1-8 15,1-10 1,-1-13-16,-3-16 15,-1-7 1,1-46-16,7-37 16,-2 83-16,0 0 15,0 0 1</inkml:trace>
  <inkml:trace contextRef="#ctx0" brushRef="#br0" timeOffset="21127.87">11398 7823 0,'0'0'16,"0"0"-1,0 0-15,0 0 16,0 0 0,0 0-16,0 0 15,0 0-15,0 0 16,0 0-1,0 0 1,0 0-16,84-55 16,-41 53-16,6-1 15,-2 6 1,3 1 0,-3 8-16,0 4 15,0 6-15,-1 4 16,-6 3-16,-8 5 15,-8 10 1,-10 8-16,-12 10 16,-10-1-1,-17-2-15,-18-2 16,-14 6 0,-11 6-16,0 8 15,3-2 1,5-14-16,9-5 15,14-9-15,16-8 16,12-5 0,15-7-16,8-9 15,11-6 1,4-8-16,9-6 16,3-5-16,7-4 15,7 0 1,11-3-1,8-2-15,2-4 16,0 3-16,6 6 16,2 2-1,-7 3-15,-16 1 16,-19 1 0,-16-6-16</inkml:trace>
  <inkml:trace contextRef="#ctx0" brushRef="#br0" timeOffset="27591.98">13740 8778 0,'0'0'16,"0"0"-16,2-72 15,-4 58 1,0 3-16,0 6 15,-3 3 1,3 2-16,0 0 16,2 0-1,2 0-15,-2 0 16,0 0-16,0 0 16,0 0-1,0 0-15,0 0 16,0 0-1,0 0-15,0 0 16,17-64-16,-18 60 16,-4 2-1,0-3 1,1 3-16,1-3 16,3 5-16,0 0 15,0 0 1,0 0-16,0 0 15,0 0 1,0 0-16,0 0 16,0 0-16,0 0 15,68 29 1,-46-20 0,5 3-16,5 0 15,9 2-15,8 2 16,15 8-1,15 5-15,21 6 16,15 6 0,12 6-16,17-3 15,6 2-15,-2 4 16,4 9 0,-14 5-16,-14-1 15,-11-5 1,-14-4-16,-22-11 15,-21-9-15,-21-9 16,-18-9 0,-17-5-1,-8-8-15,-8-3 16,-4-5-16,0-2 16,1 0-1,3 3-15,2-3 16,4 2-1,2-3-15,-1 3 16,1-2-16,0 2 16,6 3-1,2-7 1</inkml:trace>
  <inkml:trace contextRef="#ctx0" brushRef="#br0" timeOffset="28308.91">14600 9475 0,'0'0'15,"0"0"-15,0 0 16,0 0 0,29-73-1,-15 57-15,3 5 16,5 2-16,9 2 16,5 2-1,5 6-15,6 3 16,14 4-1,14 7-15,14 3 16,1 10-16,-1 3 16,-2-1-1,-4-5-15,-5-2 16,-10-7 0,-14-6-16,-11-9 15,-11-6 1,-11-6-16,-6-3 15,-7-6 1,-7 2-16,-4-5 16,-5-1-16,-3-2 15,-6-2 1,-8-6-16,-12-18 16,-19-20-1,-19-16-15,-16-4 16,-5 3-16,1 2 15,4 8 1,0 1-16</inkml:trace>
  <inkml:trace contextRef="#ctx0" brushRef="#br0" timeOffset="32727.02">13257 10114 0,'0'0'0,"0"0"16,0 0-1,0 0 1,0 0-16,0 0 16,0 0-16,0 0 15,0 0 1,0 0-16,54 5 15,-32 6 1,8 4-16,8-5 16,12-2-16,18-8 15,10-7 1,4-4 0,-5-8-16,-1 0 15,2 2-15,-8-1 16,-10 3-16,-13 5 15,-16 0 1,-16 6 0,-15-1-16,-29 3 15,-50-9-15,-41-12 16</inkml:trace>
  <inkml:trace contextRef="#ctx0" brushRef="#br0" timeOffset="33879.33">13694 9521 0,'0'0'16,"0"0"-16,0 0 15,0 0-15,0 0 16,0 0 0,0 0-1,0 0-15,72-11 16,-43-17-16,12 3 16,16 0-1,7 7-15,2 6 16,-7 10-1,-3 7-15,-5 13 16,-2 11-16,-8 8 16,-10 6-1,-11-5-15,-12-1 16,-11-7 0,-7-6-16,-7-7 15,-6-3-15,-3-6 16,1-2-1,1-3 1,1 0-16,4-3 16,2 3-16,7-2 15,6 7 1,4-1-16,0 8 16,35 4-1,12 12-15,24 15 16,4 10-16,-1-1 15,-8-7 1,-10-3 0,-15-10-16,-15-3 15,-18-5-15,-15 0 16,-15-1 0,-18 3-16,-10 5 15,-11-2 1,-7-4-16,0 0 15,3-2-15,5-4 16,8-6 0,12-6-16,5-4 15,1-49 1,34 43-16,0 0 16,0 0-1</inkml:trace>
  <inkml:trace contextRef="#ctx0" brushRef="#br0" timeOffset="35377.83">16340 9286 0,'0'0'0,"0"0"16,0 0-1,0 0-15,62-13 16,-49 13-1,2 4-15,5 0 16,9 1-16,15 6 16,11 3-1,24 9 1,27 18-16,15 18 16,13 14-16,13 2 15,-2-2 1,4-3-16,-6-6 15,-19-9 1,-21-16-16,-19-16 16,-21-18-16,-17-11 15,-22-12 1,-17 0-16,-7 2 16,-36 7-1</inkml:trace>
  <inkml:trace contextRef="#ctx0" brushRef="#br0" timeOffset="35952.61">16917 8952 0,'0'0'0,"0"0"16,0 0-1,0 0-15,0 0 16,59 4-16,-33 8 16,7 10-1,24 15 1,24 15-16,11 17 16,5-2-16,13 0 15,-3-1 1,-11-3-16,-18-3 15,-19-1 1,-19-2-16,-20-1 16,-13-6-16,-14-2 15,-9 5 1,-6 4-16,-8 4 16,-3-2-1,-2-8-15,-1-11 16,-3-10-1,-3-8-15,-6-5 16,-12 6 0,-20 10-16</inkml:trace>
  <inkml:trace contextRef="#ctx0" brushRef="#br0" timeOffset="36686.28">16101 10759 0,'0'0'15,"0"0"-15,0 0 16,71 12 0,-37-6-1,-1 1-15,5-3 16,1 3-16,14 0 16,12 2-1,9-1-15,-1 0 16,-7-1-1,-9-3-15,-10 6 16,-5 8-16</inkml:trace>
  <inkml:trace contextRef="#ctx0" brushRef="#br0" timeOffset="37404.11">16782 10768 0,'0'0'16,"0"0"-16,73-7 15,-15-2-15,3-5 16,12-4 0,14 3-16,3 5 15,-7 4 1,-14 3-16,-12 6 16,-14 1-1,-15 3-15,-16 5 16,-13 8-1,-16 14-15,-16 28 16,-11 23-16,-18 7 16,-11 12-1,-6 8-15,9-2 16,12-15 0,17-24-16,15-18 15,14-16-15,14-11 16,7-13-1,11-6 1,8-5-16,7-6 16,7-7-16,6-3 15,9-7 1,0-4-16,-4-10 16,17-32-1,-70 67-15,0 0 16,0 0-16</inkml:trace>
  <inkml:trace contextRef="#ctx0" brushRef="#br0" timeOffset="38473.6">18529 9994 0,'0'0'0,"0"0"16,0 0-1,0 0-15,0 0 16,0 0 0,0 0-16,0 0 15,64-30-15,-46 30 16,7 7 0,6 0-16,8-2 15,5 2 1,10-3-16,17 1 15,20 1-15,5-1 16,0 2 0,6 1-1,10 2-15,-10-1 16,-8 0-16,6-4 16,2-3-1,-9-4-15,-13-3 16,-5-1-1,-2 3-15,-8 5 16,-18 1-16,-18 8 16,-20 12-1,-5 36 1</inkml:trace>
  <inkml:trace contextRef="#ctx0" brushRef="#br0" timeOffset="39064.68">19758 9626 0,'0'0'15,"0"0"1,88 29-16,-43-7 15,1 4-15,3 5 16,5 8-16,4 16 16,2 9-1,-6 0 1,-12-5-16,-13-9 16,-14-9-16,-13-9 15,-16-12 1,-20-10-16,-33-4 15,-31-4 1,-29 9-16</inkml:trace>
  <inkml:trace contextRef="#ctx0" brushRef="#br0" timeOffset="39587.32">18795 11348 0,'0'0'0,"0"0"15,0 0 1,0 0-16,0 0 16,61-27-16,-30 29 15,18 6 1,19 2-16,7 0 15,8-6 1,19-8-16,-1-6 16,-20-10-16</inkml:trace>
  <inkml:trace contextRef="#ctx0" brushRef="#br0" timeOffset="40126.08">19550 10773 0,'0'0'0,"0"0"16,58 21-16,-17 14 15,7 25-15,1 22 16,-11 7-1,-9 36 1,-13 11-16,-11 7 16,-4 9-16,-2-15 15,-1-23 1,5-18-16,3-18 16,1-24-1</inkml:trace>
  <inkml:trace contextRef="#ctx0" brushRef="#br0" timeOffset="41225.94">21376 10268 0,'0'0'16,"0"0"-16,0 0 15,-3-85 1,-9 47-16,0 3 15,0 10-15,2 9 16,0 4 0,0 4-16,-1 6 15,1-1 1,0 3-16,0 2 16,-1-1-16,-3-1 15,-5 2 1,-7 0-1,-6 0-15,-5 1 16,0 1-16,5 2 16,5 1-1,11 2-15,10-1 16,6 1 0,20 2-16,13 1 15,18 4-15,13 0 16,15 1-1,15-1 1,22-2-16,2-7 16,17-3-16,15-4 15,0 0 1,17 0-16,-5-1 16,7-1-1,-4-5-15,-20-5 16,-7-4-16,-16 0 15,-27-3 1,-26 2-16,-27 3 16,-20 7-1,-21 10-15,-1 10 16</inkml:trace>
  <inkml:trace contextRef="#ctx0" brushRef="#br0" timeOffset="41837.51">22155 9286 0,'0'0'0,"0"0"16,109 32-16,-42-7 15,-3 5 1,15 2-16,25 18 16,8 11-1,21 3-15,8-3 16,-14-15-16,-6-5 15,-9-5 1,-17 1-16,-23 3 16,-19 14-1,-18 9-15,-19 0 16,-17 13-16,-15 17 16,-18 4-1,-25-11 1,-28-7-16,-22-3 15,-14-4-15,-25-11 16,0-13 0,5-11-16,19-5 15</inkml:trace>
  <inkml:trace contextRef="#ctx0" brushRef="#br0" timeOffset="42809.14">21382 11590 0,'0'0'0,"0"0"16,0 0-1,0 0-15,71-39 16,-41 30-1,4 1-15,5-2 16,2 0-16,-3 1 16,0-2-1,-1 2 1,0 1-16,-1 0 16,-3 3-16,-4 1 15,-9 4 1,-5 2-16,-9 14 15,-4 14 1</inkml:trace>
  <inkml:trace contextRef="#ctx0" brushRef="#br0" timeOffset="43141.27">22204 10845 0,'0'0'0,"0"0"16,56 119-1,-12 11-15,6 51 16,6 68-16,2 51 16,-4 23-1,-4-20-15</inkml:trace>
  <inkml:trace contextRef="#ctx0" brushRef="#br0" timeOffset="96236.7">12302 8191 0,'0'0'0,"0"0"16,0 0-16,0 0 15,0 0-15,0 0 16,0 0 0,0 0-1,0 0-15,0 0 16,0 0-16,0 0 16,0 0-1,0 0-15,58 50 16,-45-45-1,5 0-15,2 1 16,2 4-16,5 4 16,2 2-1,4 3 1,3 5-16,0 5 16,5 7-16,4 10 15,6 6-15,7 1 16,7 4-1,3 1 1,-2 5-16,-7-3 16,-10-5-16,-9-2 15,-11-10 1,-7-13-16,-11-10 16,-6-9-1,-5-4-15,-2-5 16,-3-2-16,1 0 15,-1 0 1,5 0 0,0 0-16,0 0 15,0 0-15,0 0 16,0 0 0,0 0-16,0 0 15,0 0 1,0 0-16,0 0 15,0 0-15,0 0 16,0 0 0,0 0-16,0 0 15,0 0 1,0 0-16,0 0 16,0 0-16,0 0 15,0 0 1,0 0-1,0 0-15,0 0 16,0 0-16,0 0 16,56-25-1,10 35-15,24 6 16,31 2 0,12 4-16,10 6 15,6 1 1,-20-2-16,-23 1 15,-24-3 1,-22-3-16,-22-7 16,-17-7-16,-15-8 15,-6-7 1,-28-6-16,1-2 16,-5 2-1,1 5-15,-2 5 16,3 1-16,1 5 15,4 3 1,2 3-16,6-1 16,1 0-1,3 2-15,2 0 16,4-1-16,-1-1 16,-1 0-1,0-2 1,-1-5-16,-6 0 15,-7-3-15,-9-3 16,-8-2 0,-12-5-16,-4-4 15,-3-4 1,-5-5-16,-4-6 16,-4-2-16,-4-5 15,-5-1 1,-9 3-1,-7 2-15,0 9 16,8 4-16,6 5 16,6 4-1,13 3-15,15 6 16,13-3 0,14 2-16,12 1 15,10 1-15,0 2 16,0 3-1,41 3 1,-19 1-16,-2 0 16,2 0-16,-3-2 15,-1 0-15,0-2 16,0 0 0,-2-3-1,0 2-15,1-2 16,0 2-16,3-2 15,0 2 1,2-1-16,1 2 16,1 1-1,4 1-15,-1 1 16,0-2-16,0 3 16,3 0-1,1 1 1,-1 2-16,1-1 15,-3 0-15,-1 1 16,-2 1 0,-2 0-16,-3 1 15,1 1 1,-3 1-16,1 0 16,-4 2-16,-3-5 15,-5-4 1,-5-3-1,-2-3-15,0-1 16,0 0-16,0 0 16,-66-42-1,36 20-15,-16-8 16,-17-8 0,-13-11-16,-6-17 15,0-7-15,-6-3 16,1 4-1,8 9-15,13 4 16,6 2 0,13-5-16,8 3 15,3 2-15,-1 8 16,-2 0 0,1 10-1,5 5-15,6 10 16,4 8-16,10 7 15,9 9 1,4 0-16,11 34 16,0-14-1,5 3-15,1-2 16,2-1-16,0-2 16,5 1-1,6 3-15,5 4 16,6 6-1,6 8-15,12 19 16,17 19 0,18 4-16,5 7 15,-5 4 1,-8 0-16,-13-11 16,-12-18-16,-13-13 15,-17-14 1,-12-9-16,-12-12 15,-7-9 1,0-7-16,-40-12 16,13-4-1,-4-4-15,-4-4 16,-4-2 0,-8-4-16,-14-16 15,-24-24-15,-16-19 16,1-5-1,1-4-15,2-8 16,7 4 0,13 15-16,17 16 15,19 22-15,17 17 16,13 13 0,11 13-1,0 6-15,0 0 16,39 32-16,-18-12 15,2 5 1,3 6-16,5 8 16,6 9-1,10 8-15,20 16 16,9 5-16,7 2 16,5-1-1,-8-7 1,-11-12-16,-14-11 15,-16-12-15,-16-15 16,-12-10 0,-11-10-16,0-1 15,-26-26 1,2 1-16,-4-5 16,-4-3-16,-2-2 15,-1 4 1,1 0-16,2 5 15,6 5 1,3 5-16,7 5 16,6 4-16,5 7 15,4 0 1,1 0 0,0 0-16,0 0 15,0 0-15,0 0 16,61 77-1,-36-54-15,8 5 16,8 1 0,5 5-16,5 1 15,11 5-15,23 2 16,17 7 0,7 8-1,19 11-15,9 1 16,-8-6-16,-5-12 15,-12-13 1,-19-9-16,-24-8 16,-21-10-1,-21-5-15,-14-5 16,-13-3-16,0-5 16,-28 0-1,3-2-15,-5-2 16,-2 2-1,-6-1-15,-5-1 16,-6-5-16,-7 2 16,0-2-1,4-2 1,6 3-16,-4-8 16</inkml:trace>
  <inkml:trace contextRef="#ctx0" brushRef="#br0" timeOffset="110976.72">12997 9491 0,'0'0'0,"0"0"16,0 0-16,0 0 16,52-32-1,-37 28-15,-3 1 16,-1 0-1,-1 0-15,-1 3 16,-2 0-16,-2 4 16,0 1-1,2-3 1,1 5-16,3-3 16,3 3-16,-1-1 15,1 0 1,1 0-16,0-5 15,1-2 1,4-3-16,-3-10 16,3-4-16,2-9 15,4-5 1,7-7-16,4-9 16,1-11-1,0-13-15,2-10 16,0 0-16,-4 4 15,-5-3 1,-10-1 0,-7 10-16,-9 11 15,-5 13-15,-5 12 16,-4 11 0,-2 7-16,-4 6 15,-3 5 1,-4 1-16,-3 1 15,-5 1 1,-5-1-16,-5-4 16,-8 0-1,-11-7-15,-13 1 16,-7 0-16,0 6 16,1 11-1,2 3-15,-2 7 16,6 6-1,3 4-15,7 4 16,8 1-16,2 0 16,0 5-1,-2 9-15,2 18 16,7 14 0,5 7-16,6-8 15,10-5-15,3 3 16,11 2-1,7 4 1,8-6-16,2-8 16,4-11-16,3-4 15,1-4 1,3-7-16,3-4 16,1-7-1,4-5-15,7-3 16,7-1-16,10-3 15,10-1 1,3 2 0,1-5-16,13-2 15,11-5-15,8-4 16,-5-7 0,9-4-16,8-13 15,-2-15 1,-10-12-16,2-8 15,-2-2-15,-13-2 16,-12-9 0,-19-17-1,-10-4-15,-10 2 16,-16-13-16,-7-4 16,-15 1-16,-11 11 15,-10 3 1,-9 6-1,-3 11-15,-4 19 16,-3 13-16,-2 17 16,-1 9-1,1 11-15,3 6 16,1 7 0,3 2-16,2 4 15,-2 6-15,-6 0 16,-14 3-1,-11 1 1,-4 1-16,1 7 16,3 6-16,2 6 15,5 8 1,3 2-16,7 2 16,1-1-1,5-6-15,3 1 16,1 6-1,-3 10-15,1 3 16,7 3-16,7-10 16,6-8-1,11-3-15,8-6 16,8-5-16,6-1 16,2-3-1,3 0 1,3 2-16,-2-6 15,2-2-15,1-1 16,4-4 0,5-1-16,10 3 15,8 0 1,8-2-16,5 1 16,5 3-16,5-2 15,14 5 1,6-3-1,-1-3-15,0-4 16,4-2-16,7-7 16,0-11-1,-1-17-15,8-23 16,-3-15 0,-10-9-16,-21-3 15,-15-13-15,-12-16 16,-11 1-1,-11 4 1,-12 6-16,-11 0 16,-9 4-16,-5 10 15,-7 9 1,-4 9-16,-6 10 16,-4 6-1,-7 5-15,-12 6 16,-17 8-16,-11 14 15,-6 13 1,-1 10-16,-5 8 16,3 5-1,6 0-15,8 3 16,3-3 0,5-3-16,5-1 15,3 5 1,5 8-16,9 13 15,3 7-15,6 5 16,9-7 0,10-2-16,14 6 15,10 12 1,16 11-16,9-2 16,6-11-16,2-5 15,2-11 1,-1-2-1,0-7-15,-4-9 16,0-1-16,-1-9 16,-3-3-1,1-11-15,2-6 16,2-4 0,5-3-16,2-3 15,3 0-15,0-4 16,4-3-1,24-6 1,30-14-16,11-31 16,20-24-16,6-20 15,-12-29-15,-18-5 16,-24-2 0,-25 9-1,-28 11-15,-35 22 16,-30 19-16,-24 11 15,-28 6 1,-21 1-16,-7 8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30T21:17:23.25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11508 2984 0,'0'0'0,"0"0"0,0 0 16,67 71-1,-33-33-15,9 1 16,20 8-16,18 13 16,9 20-1,8 8 1,25 10-16,12 28 16,21 8-16,21 20 15,19 15 1,5 7-16,15 8 15,-14-21 1,-14-8-16,-27-16 16,-47-41-16,-47-43 15,-40-39 1,-27-35 0</inkml:trace>
  <inkml:trace contextRef="#ctx0" brushRef="#br0" timeOffset="670.69">12989 4655 0,'0'0'15,"0"0"1,0 0-16,60 100 16,-36-43-16,3 0 15,16 9 1,17 2-16,13 5 15,0 9 1,2-7-16,17 0 16,8-5-16,-6-4 15,-10-2 1,-4-11 0,-4-12-16,-3-14 15,-10-13-15,-12-17 16,-11-17-1,-7-23-15,-12-19 16,-6-27 0,-8-26-16,-10-18 15,-9-17-15,-8-10 16,-12 6 0,-11 10-1,-7 15-15,-4 20 16,1 9-16</inkml:trace>
  <inkml:trace contextRef="#ctx0" brushRef="#br0" timeOffset="1858.73">14736 5114 0,'0'0'16,"0"0"-1,0 0-15,49 100 16,-22-9-16,4 42 16,-7 6-1,0 11-15,-3 4 16,-3-12-1,-1-15-15,-5-16 16,-6-23-16,-6-19 16,-9-21-1,-7-18-15,-6-14 16,-6-18 0,-12-21-16,-17-36 15,-12-48 1,4-50-16,15-28 15,23-27 1,27 1-16,22 11 16,17 25-16,7 27 15,4 36 1,-3 31-16,0 33 16,3 29-1,10 28-15,10 30 16,4 30-16,1 33 15,3 18 1,10 21 0,3 12-16,-2-5 15,-11-7-15,-12-9 16,-7-23 0,-5-25-16,-2-25 15,1-24 1,0-22-16,-4-24 15,0-19-15,3-13 16,-3-18 0,-10-15-1,-23-28-15,-31-37 16,-32-35-16,-15-30 16,-36-25-1,-24-6-15,4 1 16,19 29-1,26 43-15,31 44 16,50 1-16,-8 119 16,0 0-1,0 0-15</inkml:trace>
  <inkml:trace contextRef="#ctx0" brushRef="#br0" timeOffset="2594.82">16514 5767 0,'0'0'0,"0"0"15,0 0-15,67 95 16,-38-32-1,-2-4-15,3-11 16,3-10-16,8-8 16,12-7-1,5-7-15,0-12 16,-4-13 0,-13-16-16,-6-30 15,-15-40-15,-13-31 16,-7-35-1,-7-13 1,0 0-16,2 24 16,0 36-16,6 43 15,12 46 1,22 62-16,29 47 16,9 47-1,0 15-15,-6-2 16,-5-7-16,-12-19 15,-13-24 1,-17-24 0,-18-20-16</inkml:trace>
  <inkml:trace contextRef="#ctx0" brushRef="#br0" timeOffset="3209.24">17829 5374 0,'0'0'16,"0"0"-16,17 77 16,-2-2-16,6 3 15,1-7 1,9 1-1,7 11-15,2 5 16,0-9-16,-4-15 16,-4-14-1,-9-18-15,-6-20 16,-8-19 0,-8-25-16,-8-48 15,-10-28-15,-6-12 16,2-10-1,4 6 1,7 19-16,7 25 16,15 29-16,28 35 15,36 41 1,16 42-16,10 21 16,12 14-1,-3 8-15,-16-6 16,-22-21-16,-22-24 15,-18-31 1,-15-28 0,-10-61-16,-4-35 15,5-34-15,15-6 16,22 8-16,20 23 16,6 37-1,10 32 1,19 47-16,12 74 15,7 53-15,20 74 16,10 77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30T21:23:04.584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20595 253 0,'0'0'16,"0"0"-16,36 98 15,-25-10 1,0 13-16,6 28 16,4 20-16,8 24 15,5 11 1,0 0 0,-1 5-16,-4-13 15,-7-3-15,-3-17 16,-8-24-1,-5-18-15,-5-16 16,-3-23 0,-1-27-16,-1-27 15,2-19-15,0-2 16,4-39 0,6 5-16,7-7 15,10-5 1,9 1-16,11-3 15,21 7-15,11 5 16,7 8 0,9 8-1,12 12-15,-5 5 16,-13 5-16,-13 3 16,-14 1-1,-16 0-15,-14 0 16,10-13-1</inkml:trace>
  <inkml:trace contextRef="#ctx0" brushRef="#br0" timeOffset="446.62">20663 1234 0,'0'0'16,"0"0"-16,58 2 15,-8 10-15,13-4 16,8 1 0,14-3-1,17-4-15,-1 2 16,-14-9-16,-22-3 16,-11-16-1</inkml:trace>
  <inkml:trace contextRef="#ctx0" brushRef="#br0" timeOffset="890.81">20379 556 0,'0'0'0,"0"0"15,0 0-15,82 36 16,-31-22 0,11-12-16,19-11 15,17-12 1,7-13-16,-3-14 15,-1-3-15,-3-2 16,-1-4 0</inkml:trace>
  <inkml:trace contextRef="#ctx0" brushRef="#br0" timeOffset="1941.8">21797 351 0,'0'0'16,"0"0"0,7 100-16,13 7 15,13 50 1,19 13-16,9 35 16,13 5-1,15 13-15,0-3 16,-3-6-1,-18-40-15,-17-38 16,-22-45-16,-17-49 16,-18-42-1,-24-53-15,-33-67 16,-40-67 0,-12-70-16,-8-35 15,-1-8-15,8-5 16,30 29-1,19 30 1,27 58-16,22 59 16,21 53-16,11 48 15,17 43 1,20 30-16,26 32 16,21 41-1,13 30-15,17 0 16,11 21-16,3 3 15,18 2 1,-1 16-16,-2-11 16,-8-4-1,-28-26-15,-35-36 16,-24-31-16,-25-34 16,-20-38-1,-16-10 1,-10-68-16,-10-28 15,-11-38-15,-4-16 16,-4-14 0,-1-2-16,-4 18 15,-13-9 1,56 157-16,0 0 16,0 0-16</inkml:trace>
  <inkml:trace contextRef="#ctx0" brushRef="#br0" timeOffset="2609.98">23428 581 0,'0'0'0,"0"0"16,70 168-1,-11-27-15,2 23 16,-3-4-16,-11-21 16,-8 4-1,-5-4 1,-6-23-16,-8-14 15,-6-13-15,-1-21 16,-3-20 0,0-21-16,-4-20 15,5-7 1,6-27-16,17-3 16,27-19-16,16-18 15,20-12 1,17-24-1,-1-20-15,-14-2 16,-17-9-16,-25-7 16,-25 8-1,-29 10-15,-28 0 16,-37 10 0,-50 13-16,-40 18 15,-61 13-15,-54 10 16,-20 14-1,18 35-15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4-01T20:45:32.6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9069 4251 0,'0'0'0,"0"0"15,0 0 1,0 0 0,-53 64-16,35 8 15,0 16-15,-4 15 16,3 29-1,1 7-15,3 13 16,1 5 0,-1-10-16,5 11 15,-3-3-15,3 9 16,-1 13 0,4 30-16,-5 16 15,-6 35 1,-5 48-16,-13 42 15,-18 31-15,-16 10 16,-6-11 0,2-33-1,12-58-15,14-27 16,11-56-16,12-26 16,4-39-1,9-23-15,2-7 16,-2-11-1,5 6-15,-3 8 16,-1 0-16,-2 34 16,-10 8-1,-7 40 1,-5 56-16,-14 39 16,-4 23-16,-5-8 15,17-39-15,23-76 16,24-77-1,15-64 1,7-51-16,-3-38 16,-4-32-16,-8-13 15,-7 1 1,-6 12-16,-6 14 16,-1 23-1,2 13-15,0 9 16,1 12-16,-1 2 15,3 0 1,10 0 0,2 0-16,-10 0 15,51 7-15,2-11 16,29-4 0,13-5-16,-4-3 15,2 0 1,9 1-16,1 3 15,-9-2-15,-6-2 16,5 7 0,7-2-1,-4 2-15,14 0 16,28 2-16,7 2 16,27-1-1,4-1-15,23-3 16,0-4-1,11 4-15,2 10 16,0 6-16,23 12 16,4 3-1,18 1 1,21-1-16,18-2 16,-2-11-16,0-10 15,5-7-15,11-2 16,13 0-1,16 1 1,8 4-16,17 3 16,14 5-16,-2-1 15,3 1 1,11 2-16,-5 0 16,-2 5-1,3 1-15,6 2 16,20-2-16,2-3 15,-14-4 1,-14-3-16,-5-3 16,-11-3-1,-16-1-15,-15-2 16,-12-5 0,-28-8-16,-25-12 15,-9-10 1,-10-4-16,-31 0 15,-3-2-15,-22 7 16,-20 11 0,-27 12-16,-5 11 15,-37 6 1,-13 6-16,-7 4 16,-14 7-16,-26-6 15,-11-1 1,-1 0-1,3-3-15,-1 2 16,-2-3-16,-8-2 16,-9 1-1,-10-2-15,-6 4 16,-5-4 0,0 3-16,0-3 15,0 2-15,0-2 16,0 0-1,0 0 1,-60 0-16,24 0 16</inkml:trace>
  <inkml:trace contextRef="#ctx0" brushRef="#br0" timeOffset="672.25">18488 12857 0,'0'0'15,"0"0"-15,0 0 16,0 0-16,84 53 15,-31-26 1,16 29 0,18 42-16,15 3 15,1 6-15,-15-5 16,-11-4-16</inkml:trace>
  <inkml:trace contextRef="#ctx0" brushRef="#br0" timeOffset="983.58">19175 12880 0,'0'0'15,"0"0"-15,-98 57 16,-19 34-16,-7 37 16,-18 47-1,11 9-15,31-14 16,33-40 0,32-43-16,35-62 15,34-57-15,26-45 16,4-48-1,-9-3 1</inkml:trace>
  <inkml:trace contextRef="#ctx0" brushRef="#br0" timeOffset="1390.28">19641 13615 0,'0'0'16,"0"0"-16,-23 107 15,-6 24 1,-1 56-16,6 5 16,12-5-16,12-25 15,8-39 1,13-60-16,19-104 15,-2-91 1,-38 132-16,0 0 16,0 0-16</inkml:trace>
  <inkml:trace contextRef="#ctx0" brushRef="#br0" timeOffset="2301.77">6873 7877 0,'0'0'0,"0"0"15,78 119 1,-36-26-16,10-4 15,10 5 1,9 5-16,-4-3 16,-5-16-16,-7-16 15,-2-16 1,-5-17-16</inkml:trace>
  <inkml:trace contextRef="#ctx0" brushRef="#br0" timeOffset="2600.42">7077 7691 0,'0'0'16,"0"0"-16,18 93 15,-16 62 1,-18 52-16,-22 30 16,-16 23-1,-21-42-15,-6-60 16,3-69-16,11-65 16,18-74-1,17-55-15,24-23 16,39-33-1</inkml:trace>
  <inkml:trace contextRef="#ctx0" brushRef="#br0" timeOffset="3385.28">7692 8267 0,'0'0'16,"0"0"-16,0 0 15,0 0-15,0 0 16,53 2 0,-25 5-16,10-2 15,5 1 1,2-6-16,2 0 16,4 0-1,-4 0-15,4 5 16,5 6-1,-3 10-15,-5 19 16,-8 18-16,-16 14 16,-30 32-1,-42 38-15,-34 26 16,-36 0 0,-21-19-16,-4-24 15,-11-48-15,16-47 16,24-35-1,35-23 1,36-5-16,27 1 16,27 5-16,19 13 15,20 12 1,23 15-16,13 15 16,6 18-1,10 17-15,24 1 16,16-10-16,28-24 15,17-33 1,14-26 0,12-34-16</inkml:trace>
  <inkml:trace contextRef="#ctx0" brushRef="#br0" timeOffset="125659.2">15489 7029 0,'0'0'0,"0"0"15,0 0-15,0 0 16,0 0-16,0 0 16,0 0-1,60-76 1,-52 52-16,1 0 16,-3-4-16,-3-3 15,-3 0 1,0 1-1,0-1-15,1 0 16,-1-1-16,-1-1 16,0-1-16,-2-1 15,-1 1 1,2 5-16,-6 4 16,1 4-1,-2 5-15,-2 2 16,-2 5-1,-5-4-15,-4 4 16,-2-1 0,-3 0-16,-4-2 15,4 0-15,2 1 16,1 4 0,3-4-16,-1 6 15,1 1 1,2-1-16,2 0 15,4-2-15,0-2 16,4-1 0,-3 0-1,0-1-15,-2 1 16,-1 1-16,-4 2 16,-3 1-1,-2 2-15,-2 4 16,0 1-1,-1 2-15,4 3 16,2 0-16,0 0 16,3-2-1,0 3 1,6 7-16,-2-1 16,2-1-16,1 2 15,1-2 1,-1 1-16,3 1 15,-1 1 1,1 0-16,2-2 16,-1-2-16,-1 0 15,1-1 1,-1-1 0,-1 0-16,0 2 15,-2 0-15,2 1 16,0 9-1,-2-1-15,-1 4 16,0 5 0,0-1-16,0 1 15,0-1-15,0-2 16,2-5 0,3-2-16,2-2 15,3 1 1,4 2-16,-1 3 15,3 3-15,2 5 16,-1 2 0,-1 7-1,3 5-15,2 1 16,0-3-16,2 0 16,2-6-1,-2 4-15,-2-5 16,-4 5-1,-3 10-15,-4-2 16,-5 1-16,-1-2 16,-1-4-1,4-4 1,5-4-16,7-1 16,12 3-16,12 3 15,9-4 1,5-1-16,-1-6 15,1-1 1,-4-3-16,-2-3 16,-6 1-16,-9-2 15,-6 0 1,-8 0-16,0-1 16,3 2-1,5-3-15,1-2 16,0-6-16,0-1 15,-1-2 1,-4-4 0,0-1-16,-2-4 15,-1-2-15,-1-7 16,5-2 0,2-3-16,10-4 15,8-5 1,2 0-16,5-2 15,-2-2-15,-5 0 16,-4-2 0,-6 0-16,-7-5 15,-4-1 1,-4-7-16,-6-8 16,-4-4-16,-2-1 15,-1 3 1,-1 1-1,-2 1-15,0-1 16,-2-7-16,0-7 16,-5 1-1,-3-2-15,1-1 16,1-3 0,6-3-16,9 2 15,5 13-15,2 7 16,2 13-1,1 17 1,-3 10-16,-1 11 16,-5 0-16,-7 0 15,-14 0 1</inkml:trace>
  <inkml:trace contextRef="#ctx0" brushRef="#br0" timeOffset="156846.1">14591 6778 0,'0'0'0,"0"0"16,0 0-16,53 30 16,-41-3-1,-1 3 1,-3 4-16,-2 1 15,-4 1-15,-2 0 16,-2-7 0,0-6-16,0-9 15,1-3 1,0-8-16,1-3 16,-1 0-16,1 0 15,0 0 1,0 0-1,0 0-15,0 0 16,0 0-16,0 0 16,0 0-1,0 0-15,-58-7 16,35 11 0,-4 3-16,-8 0 15,-1 2-15,-6 2 16,-4 5-1,-9 3-15,-10 4 16,-6 12 0,-8 14-16,-2 9 15,-6 4 1,-5-3-16,-5-6 16,-2-5-1,-5 1-15,-2 3 16,2 5-16,2 5 15,-6-5 1,2-5-16,7-4 16,3 2-1,4-2-15,5 2 16,15-4-16,15-10 16,15-13-1,12-12 1,4-15-16,26-5 15</inkml:trace>
  <inkml:trace contextRef="#ctx0" brushRef="#br0" timeOffset="158230.26">14898 7298 0,'0'0'0,"0"0"16,0 0 0,52 10-16,-48-4 15,-1 2 1,-2-4-16,-1-1 16,0-3-16,0 0 15,0 0 1,0 0-16,0 0 15,0 0 1,0 0-16,0 0 16,0 0-16,-82 80 15,41-51 1,-15 3 0,-9 0-16,-9 4 15,-5 6-15,-3 8 16,-2 2-1,-5-3-15,-4-4 16,1-5 0,0-6-16,-6-10 15,-1-4-15,2-2 16,-4-2 0,-3 2-1,2 9-15,3 10 16,-2 11-16,-3 8 15,4 1 1,0 4-16,-2 10 16,8 11-1,9 0-15,14-9 16,11-12-16,8-10 16,10-10-1,9-12-15,8-11 16,8-4-1,-2-14-15</inkml:trace>
  <inkml:trace contextRef="#ctx0" brushRef="#br0" timeOffset="159276.54">15176 7930 0,'0'0'0,"0"0"16,0 0-1,0 0-15,0 0 16,0 0-1,-72 23-15,46-19 16,-6-2 0,-4-4-16,-6-5 15,-5-6 1,-7-3-16,-6 0 16,-15-2-16,-10 1 15,-9 4 1,-5 7-16,-18 6 15,-9 7 1,-6 10-16,-14 8 16,-2 7-1,-6 9-15,1 9 16,6 2-16,-2 0 16,9-4-1,12-2-15,3-1 16,14-6-1,19 4-15,17 1 16,13 4-16,15-5 16,15-2-1,7-7 1</inkml:trace>
  <inkml:trace contextRef="#ctx0" brushRef="#br0" timeOffset="161460.38">15024 7684 0,'0'0'0,"0"0"16,62-14-16,-44 15 16,0 8-1,-3 2-15,-3 4 16,-3-3-1,-4-2-15,-3-6 16,-2 1 0,0-5-16,0 0 15,0 0 1,0 0-16,0 0 16,0 0-16,0 0 15,0 0 1,0 0-16,0 0 15,0 0 1,53-25-16,-37 25 16,4 9-16,6-1 15,7 4 1,11 4 0,13 5-16,5 3 15,9 3-15,7 2 16,16 4-1,2 13-15,0 11 16,7 6 0,4-3-16,-9-6 15,-11-13-15,-16-12 16,-9-13 0,-4-9-1,-6-5-15,-2-5 16,-5 0-16,-3-1 15,-3-1 1,-3 2-16,6 6 16,5-1-1,1 5-15,-7-1 16,-10-3-16,-12-6 16,-13-3-1,-6-13-15,-63-28 16</inkml:trace>
  <inkml:trace contextRef="#ctx0" brushRef="#br0" timeOffset="162418.1">15155 7226 0,'0'0'0,"0"0"16,0 0-16,0 0 16,0 0-1,57-33-15,-47 30 16,-3 0 0,-3-3-16,0 3 15,-1 4 1,-2 4-16,2-1 15,3 10 1,7 6-16,4 12 16,8 12-16,10 8 15,13 3 1,8-6-16,6-5 16,6-6-1,5-4-15,8 0 16,4-2-16,3 3 15,3 6 1,4 1 0,0 5-16,-5-5 15,-8-5-15,-4-3 16,-5-4 0,-12-3-16,-13-9 15,-12-2 1,-12-7-16,-11-2 15,-7-2-15,-6 1 16,0 1 0,0 0-16,-32 4 15,8-4 1,7 5-16</inkml:trace>
  <inkml:trace contextRef="#ctx0" brushRef="#br0" timeOffset="163180.73">15302 6847 0,'0'0'16,"0"0"-16,0 0 15,0 0-15,0 0 16,0 0 0,0 0-1,0 0-15,0 0 16,0 0-16,0 0 16,0 0-1,58-53-15,-47 53 16,8 16-1,3 0-15,8 13 16,4 12-16,7 19 16,14 8-1,23 10-15,21 20 16,7 17 0,5-8-16,11 5 15,-7 0 1,-13-4-16,-12-14 15,-2-18 1,-15-18-16,-12-17 16,-17-13-16,-14-13 15,-12-5 1,-13-4-16,-5 6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4-01T20:41:36.4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6212 8224 0,'0'0'0,"0"0"16,0 0 0,60-16-1,-40 18-15,6 0 16,5 1-16,7-1 16,5 3-1,4-3 1,-1-1-16,2 2 15,1 3-15,9 0 16,14 0-16,10-1 16,-1-3-1,-5 1 1,1-3-16,7 1 16,1-2-16,-8-4 15,-9 2 1,1-1-16,6-3 15,-2-5 1,-6 3-16,-7 1 16,-5-1-16,-1 0 15,2 3 1,0-2 0,-2 3-16,-5 1 15,-4-1-15,-3-1 16,7 6-16,9-1 15,0 4 1,-1 3 0,-4-1-16,-3 2 15,3 4-15,7 1 16,1-3 0,2 2-16,-6-2 15,-4 3 1,0-6-16,5 1 15,4-4-15,-3-2 16,-2-2 0,-6 2-1,-3 0-15,2 1 16,4-2-16,3-3 16,1 3-1,-5-1-15,-4-4 16,2 1-1,5-1-15,7 1 16,3-2-16,-3 5 16,-2 1-1,3 0 1,5 0-16,4 3 16,-4-2-16,-2 4 15,0-1-15,4 2 16,3 1-1,-3-1 1,-3 0-16,-2-2 16,4-1-16,4-3 15,1 2 1,-1-4-16,-1 2 16,3-4-1,2-2-15,-5 2 16,-5-5-1,-3 0-15,-1 2 16,4-2 0,-5 0-16,-3 6 15,-7-1-15,1 2 16,3 0 0,2 0-16,0-1 15,-2 0 1,-6 2-16,-5-2 15,0-2-15,1 1 16,3 0 0,1-3-1,1 2-15,0 1 16,0-4-16,5 4 16,5 0-1,1 1-15,-2 4 16,-2 3-1,-4-4-15,4 5 16,5 1-16,-1-3 16,0 3-1,-1-4-15,0 3 16,5-5 0,6 1-16,-3 2 15,-1-3-15,-2 0 16,2-1-1,7-1 1,-1-1-16,-3 3 16,-2-3-16,6-1 15,5 0 1,-2-1-16,-6-2 16,-2 3-1,5-4-15,-1 2 16,-1-1-16,-2 4 15,-4 0 1,5 0 0,1 3-16,-4 0 15,0 0-15,-2-2 16,9 0 0,1-3-16,-2 0 15,-3 3 1,0 2-16,4-3 15,-3 4-15,-2-2 16,-5 6 0,4-2-16,3-2 15,5 2 1,-2 0-16,1 1 16,2-2-1,2-2-15,-5 3 16,-1-3-1,-3 0-15,2-7 16,-1 5-16,-1-1 16,-1 1-1,-1 4-15,7-4 16,2 2 0,1 2-16,-2 1 15,7-3-15,4-3 16,1 3-1,-1 0 1,5 3-16,1-5 16,-1 1-16,5 1 15,9-6 1,-1-3-16,-3-3 16,8-9-1,3-10-15,3-7 16,4-13-16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4-01T20:42:53.1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15143 7434 0,'0'0'16,"0"0"-16,69 9 16,-45-7-1,9 2-15,19 8 16,20 2-1,9 1-15,7-1 16,25 2 0,9 5-16,6 4 15,16 0-15,-2-1 16,1 0 0,11-4-16,-7-2 15,5-7 1,-5-8-16,-6-6 15,2-10-15,-9-7 16,-4-1 0,6 1-1,-7-1-15,8 7 16,2 5-16,6-2 16,16 2-1,-3-3-15,14-4 16,-10 1-1,9-2-15,-13 0 16,-3 1-16,-2 0 16,-11 0-1,8 2 1,-5 2-16,14 1 16,2 7-16,14-1 15,-3 5 1,6 1-16,-6 3 15,-1 0 1,-7-4-16,-16 2 16,-2 3-16,-13-5 15,-12 0 1,-2-5-16,-9-5 16,-12 2-1,-8-3-15,-10-1 16,-15 2-16,-17 0 15,-16 3 1,-15 0 0,-17-1-16</inkml:trace>
  <inkml:trace contextRef="#ctx0" brushRef="#br0" timeOffset="6415.18">17741 6814 0,'0'0'15,"0"0"-15,0 0 16,68-75 0,-31 20-16,-4-3 15,-7 3-15,-4 7 16,-7 7 0,-7 9-16,-3 5 15,-1 7 1,-6 2-16,-1 8 15,3 1 1,-2 7-16,1 2 16,-1 0-1,2 0-15,1 0 16,-1 0-16,0 0 16,0 0-1,0 0-15,0 0 16,59-9-1,-34-19-15,3-12 16,0-12-16,5-5 16,7-1-1,1 4 1,-1 1-16,-1 3 16,-2 9-16,-5 14 15,-2 9 1,-4 13-16,1 21 15,-3 14 1,0 13-16,3 23 16,6 22-16,1 10 15,-1-4 1,-5-11 0,-4-9-16,-5-15 15,-6-13-15,-6-13 16,-8-14-1,-5-7-15,-5-12 16,-8-10 0,-4-10-16,-8-7 15,-7-8-15,-7-3 16,-5 1 0,-8-4-16,-11 0 15,-5 0 1,2 0-16,5 3 15,12 3 1,12 6-16,6 6 16,5 3-1,5 7-15,3 12 16,0 8-16,2 9 16,3 6-1,4 3-15,9 0 16,7-4-1,6-7-15,9-1 16,6-4-16,4-2 16,6-2-1,4-4 1,2-2-16,6-8 16,19-18-16,34-12 15,12-11-15,7-1 16,10 2-1,-8-1 1,-19-3-16,-21 6 16,-20 14-16,-20 9 15,-24 14 1,-14 10-16,-32 35 16,-28 10-1,-34 11-15,-17 22 16,4 7-1,7 1-15,11-10 16,12-15 0,14-11-16,5-7 15,-3 5-15,-13 27 16,-53 25 0</inkml:trace>
  <inkml:trace contextRef="#ctx0" brushRef="#br0" timeOffset="8154.9">17777 9095 0,'0'0'0,"0"0"16,7-79-16,7 54 16,8 4-1,7 5 1,3 3-16,-1 5 15,-4 2-15,-4 0 16,-2-2 0,-4-5-16,-5-7 15,-1-13 1,-1-19-16,-1-12 16,2-5-16,2-1 15,2-12 1,1-4-16,1 2 15,5 13 1,4 12-16,4 16 16,5 13-1,5 17-15,6 13 16,2 11 0,4 12-16,1 9 15,19 18-15,22 18 16,2 11-1,-7-4-15,-4-4 16,-6-3 0,-11-2-16,-19-9 15,-16-6-15,-24-10 16,-25-8 0,-30-5-16,-29-6 15,-14-8 1,-25-10-16,-16-12 15,1-4 1,-8-4-16,-5 0 16,10 2-1,7-1-15,1 3 16,10 3-16,19 1 16,16 2-1,19 2-15,15-3 16,17-2-1,17-5-15,17-2 16,17-7 0,18-6-16,19-9 15,17-10 1,29-16-16,12-18 16,-4-11-16,-2 4 15,2 4 1,-5-1-16,-18 0 15,-15 8 1,-11 19-16,-6 18 16,-4 21-16,-6 19 15,-8 23 1,-10 20 0,-14 22-16,-20 11 15,-35 8-15,-36 21 16,-31 25-1,-38-1-15,-14 7 16,5 1 0,6-13-16,25-25 15,37-21-15,48-8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4-01T20:51:22.2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20094 9105 0,'0'0'0,"0"0"16,62 95-16,-39-52 15,0 5 1,2 11 0,3 16-16,-1 14 15,5-5-15,5-9 16,3-11 0,3-12-16,0-11 15,-5-9 1,-7-16-16,-10 1 15</inkml:trace>
  <inkml:trace contextRef="#ctx0" brushRef="#br0" timeOffset="455.47">20293 9202 0,'0'0'16,"0"0"-16,0 0 15,0 0 1,0 0-16,0 0 16,15 73-1,-39-35-15,-6 17 16,-3 16-1,-3 6-15,-1-2 16,0-8 0,2-7-16,4-12 15,0-2-15,-6-7 16,-10 21 0</inkml:trace>
  <inkml:trace contextRef="#ctx0" brushRef="#br0" timeOffset="1914.01">21170 9837 0,'0'0'0,"0"0"16,0 0-1,0 0-15,0 0 16,0 0-1,0 0-15,33 75 16,-34-18-16,12 15 16</inkml:trace>
  <inkml:trace contextRef="#ctx0" brushRef="#br0" timeOffset="2833.38">24069 9710 0,'0'0'15,"0"0"-15,0 0 16,0 0-1,65 102-15,-44-34 16,3 5 0,3 9-16,4 13 15,8 2 1,5-14-16,2-24 16,11-52-16</inkml:trace>
  <inkml:trace contextRef="#ctx0" brushRef="#br0" timeOffset="3140.73">24439 9826 0,'0'0'16,"0"0"-16,0 0 15,-20 102-15,-22-52 16,-19-2 0,-6 7-1,-1 10-15,0 2 16,0-2-16,15-10 15,36-19-15</inkml:trace>
  <inkml:trace contextRef="#ctx0" brushRef="#br0" timeOffset="3926.47">24502 10365 0,'0'0'16,"0"0"0,0 0-16,0 0 15,0 0-15,0 0 16,0 0 0,0 0-16,0 0 15,0 0 1,0 0-16,62 45 15,-37-44-15,11 1 16,13-1 0,12 2-1,-1 0-15,-7 1 16,-14 6-16,-12 5 16,-16 13-16,-16 26 15,-30 22 1,-31 5-1,-15 8-15,4 0 16,13-9-16,17-17 16,13-15-1,14-18-15,11-14 16,9-7 0,0-8-16,0-1 15,0 0-15,40-4 16,-22 2-1,4 4 1,8 2-16,19 3 16,18 12-16,7 18 15</inkml:trace>
  <inkml:trace contextRef="#ctx0" brushRef="#br0" timeOffset="30592.71">10841 4409 0,'0'0'0,"0"0"16,0 0-16,0 0 15,0 0 1,0 0-16,0 0 16,0 0-1,0 0-15,0 0 16,0 0-16,0 0 16,0 0-1,0 0 1,0 0-16,51-48 15,-44 43-15,-2 5 16,-3 0 0,-1 0-16,0 0 15,-1 0 1,0 0-16,0 0 16,0 0-16,0 0 15,0 0 1,0 0-16,0 0 15,28 71 1,-19-53-16,5 7 16,0 6-16,2 4 15,0 2 1,5 2 0,5 8-16,3 11 15,4 11-15,3 7 16,-2-1-1,4 4 1,2 17-16,6 9 16,2-10-16,10 8 15,4 8-15,1-6 16,-3-10 0,-1 2-1,0 0-15,-5-8 16,-4-12-16,-5-17 15,-6-8 1,-6-9-16,-8-8 16,-5-6-1,-6-4-15,-4-7 16,-4-4-16,-3-3 16,-1-1-1,0-2 1,0 1-16,1 0 15,-1 0-15,2-1 16,0 1 0,4 4-16,2 5 15,4 4 1,2 6-16,-1 5 16,1 3-16,-2 0 15,0-1 1,-2-1-16,-5-7 15,-3-2 1,0-5-16,-2-9 16,-3-4-16,-1-5 15,-2-2 1,-5 0 0,1 0-16,8 0 15</inkml:trace>
  <inkml:trace contextRef="#ctx0" brushRef="#br0" timeOffset="31461.47">11535 6915 0,'0'0'15,"0"0"-15,0 0 16,0 0-1,-36-78-15,31 49 16,4 0 0,7 6-16,3 6 15,5 9-15,5 5 16,9 7 0,6 8-1,8 6-15,11 3 16,7 1-16,5-1 15,4-7 1,-6-5-16,-2-7 16,-3-2-1,-4-5-15,-3 1 16,-5-3-16,-7-2 16,-5-2-1,-6-8-15,-4-4 16,-4-11-1,-5-9-15,0-9 16,-5-2 0,-2-1-16,-3 0 15,-3 3 1,-3-1-16,-8-8 16,-11-30-16</inkml:trace>
  <inkml:trace contextRef="#ctx0" brushRef="#br0" timeOffset="44439.25">10550 8440 0,'0'0'0,"0"0"16,0 0-16,0 0 15,0 0 1,0 0-16,53-5 15,-32 16 1,8-2-16,5-2 16,11-7-16,7-6 15,7-10 1,9-7-16,9-7 16,10-2-1,3 3-15,-7 2 16,0 9-16,4 1 15,0 4 1,-8 3 0,-14 1-16,-13 1 15,-13-2-15,-6-4 16,-5-2 0,-4-1-16,-2-4 15,-2 1 1,1 1-16,3-2 15,-2 1-15,-3-2 16,-3-1 0,-2-2-1,-3 2-15,-3 2 16,-6 3-16,-1 2 16,2 0-1,-2 3-15,0-1 16,-1 6-1,1-4-15,-1 3 16,3 2-16,-6 4 16,1-1-1,-1 2-15,0-10 16</inkml:trace>
  <inkml:trace contextRef="#ctx0" brushRef="#br0" timeOffset="45255.98">11547 7656 0,'0'0'15,"0"0"-15,0 0 16,0 0-16,0 0 16,0 0-1,0 0-15,0 0 16,0 0 0,0 0-16,59 46 15,-49-30-15,1-5 16,-2 1-1,0-6 1,7-5-16,4-5 16,9-3-16,8-1 15,6 0 1,2 3-16,2 2 16,-5 3-1,-5 5-15,-3 2 16,-8 5-16,-3 1 15,-6 6 1,-2 3 0,0 3-16,1 10 15,3 13-15,2 17 16,-5 8 0,-7-8-16,-8-8 15,-3-8 1,-8-16-16,1-7 15</inkml:trace>
  <inkml:trace contextRef="#ctx0" brushRef="#br0" timeOffset="49221.78">7663 9118 0,'0'0'0,"0"0"16,0 0-1,0 0-15,0 0 16,0 0 0,0 0-16,0 0 15,0 0-15,0 0 16,0 0 0,0 0-1,0 0-15,0 0 16,0 0-16,72-58 15,-49 55 1,3 0-16,4-1 16,6 1-1,6 4-15,5 5 16,6 1 0,4 7-16,7-3 15,13 1 1,7-3-16,1 2 15,3 0-15,9-6 16,1 0 0,1-3-16,-4 2 15,5-3 1,1-2-16,-3-1 16,-6-3-16,2-4 15,-3-4 1,-7-3-16,0 0 15,3-1 1,4 1-16,-6 3 16,3 4-16,3 2 15,2 3 1,-4 2 0,-2 2-16,5-1 15,0-3-15,-2 0 16,-1 1-1,7-1-15,0-2 16,-3 0 0,0 2-16,6-2 15,-5 2-15,-4 0 16,-2-1 0,8 3-1,-2 0-15,-7-1 16,-4-1-16,2-3 15,-1 0 1,-9 3-16,-7-3 16,0-2-1,0 0-15,-1 3 16,-4 3-16,-7 1 16,-3-3-1,-3 0 1,0 1-16,-1 1 15,-2 1-15,-1 0 16,-4 2 0,-6-3-16,0-1 15,0-1 1,1 1-16,0 1 16,-1 0-16,-1-3 15,-2 2 1,-2-3-16,-1 3 15,-5-5 1,-1-1-16,-5-3 16,0 0-1,-4 1-15,1-2 16,-4 0 0,0 1-16,0 2 15,-3-1-15,2 0 16,-2 3-1,-1 1-15,0-1 16,-1 2 0,0 2-16,-1 1 15,0 1-15,0-1 16,-1 1 0,0-2-1,-2 5-15,1-1 16,0-1-16,-2 1 15,1-1 1,-3 2-16,0 0 16,0 0-1,0 0-15,0 0 16,0 0-16,15-68 16,-10 15-1,3-24 1,0-5-16,0-5 15,-1-3-15,-1 3 16,0 12 0,2 13-16,0 17 15,0 15 1,-1 12-16,2 9 16,-3 9-16,-4 0 15,2 0 1,-2 0-16,-2 0 15,0 0 1,0 0-16,0 73 16,-1-64-16,-4-7 15,3-2 1,-1-70 0,3 70-16,0 0 15,0 0-15</inkml:trace>
  <inkml:trace contextRef="#ctx0" brushRef="#br0" timeOffset="49963.17">12987 8086 0,'0'0'0,"0"0"15,0 0 1,0 0-16,0 0 16,0 0-16,0 0 15,0 0 1,0 0 0,0 0-16,0 0 15,0 0-15,0 0 16,61-54-1,-36 23-15,5-4 16,5 1 0,6 0-16,3 2 15,5 9-15,1 9 16,-2 5 0,-4 12-16,-7 4 15,-3 8 1,-1 10-16,-5 5 15,2 9-15,-2 11 16,-3 6 0,1 4-1,1 0-15,-2 1 16,-2 4-16,-7 2 16,10-4-1</inkml:trace>
  <inkml:trace contextRef="#ctx0" brushRef="#br0" timeOffset="55349.74">23197 6405 0,'0'0'0,"0"0"15,0 0-15,0 0 16,0 0-16,0 0 16,0 0-1,0 0 1,0 0-16,0 0 15,0 0-15,0 0 16,0 0 0,0 0-16,0 0 15,0 0 1,0 0-16,0 0 16,53 7-16,-46-4 15,2 1 1,-1 0-1,2 1-15,2-1 16,6 1-16,7 2 16,7 2-1,9 2-15,4 3 16,3 4 0,3 5-16,-6 0 15,-7-4-15,-12-4 16,-9-4-1,-9-2-15,-8-3 16,0-3 0,0-3-16,0 0 15,0 0-15,0 0 16,0 0 0,0 0-1,0 0-15,-54-13 16,43 8-16,-5-4 15,-3 0 1,-6-5-16,-3 0 16,-4-4-1,-3 2-15,0 0 16,1 0-16,3 5 16,4 2-1,5 0 1,3 4-16,3 1 15,4 1-15,2 1 16,5 0 0,4 2-16,1 2 15,0 3 1,0-5-16,60 29 16,-17 1-16,9 11 15,10 9 1,8 3-16,7-5 15,0-5 1,-8-8-16,-11-11 16,-9-6-16,-10-7 15,-7-6 1,-9-3 0,-8-4-16,-10-1 15,-5-1-15</inkml:trace>
  <inkml:trace contextRef="#ctx0" brushRef="#br0" timeOffset="57539.84">21050 7307 0,'0'0'0,"0"0"15,0 0-15,0 0 16,0 0 0,0 0-16,-22-78 15,22 58 1,1 4-16,3 2 15,1 4-15,2 4 16,1-1 0,1 3-16,5-3 15,6 2 1,8-4-16,9-1 16,8-3-16,-2-3 15,2-2 1,2 0-1,1 0-15,5-3 16,6 1-16,4-3 16,-5-5-1,-4-1-15,-4-3 16,-1 2 0,0 4-16,-3 2 15,-5 6-15,-8 3 16,-8 6-1,-8 2 1,-6 2-16,-6 5 16,-5 2-16,0 2 15,-26 2 1,4 3-16,-8 2 16,-11 1-1,-8 3-15,-3-1 16,-6 8-16,-4 1 15,0 4 1,-6 1-16,-2 2 16,-3 10-1,-1 4-15,5-3 16,-2 0-16,-2-7 16,6 0-1,7-4 1,10-4-16,11-3 15,13-2-15,9-5 16,9-7 0,7-4-16,1-5 15,0 0 1,36-14-16,-15 2 16,3-4-16,4-4 15,6-2 1,11-4-1,16-1-15,8-1 16,4-1-16,1-9 16,-1-3-1,6-5-15,4-2 16,-6 0 0,-3 3-16,-1 4 15,1 7-15,2 9 16,-2 5-1,-11 1-15,-10-1 16,-9 1 0,-6 4-16,-8 5 15,-10 4 1,-5 3-16,-10 6 16,-5 3-1,0 3-15,0-1 16,-34 4-16,16 1 15,-7 3 1,-6-1-16,-16 10 16,-23 36-1</inkml:trace>
  <inkml:trace contextRef="#ctx0" brushRef="#br0" timeOffset="66885.53">16256 4177 0,'0'0'0,"0"0"15,0 0 1,0 0-16,-54 0 15,40 8 1,2-3-16,3-5 16,1-5-1,3-7-15,3-7 16,2-6 0,2-4-16,4-1 15,1 3-15,0 4 16,1 4-1,-2 4-15,-1 1 16,1 0 0,0 0-16,0-2 15,1-4 1,2 0-16,6 0 16,7-2-1,2-2-15,7 1 16,6-5-16,8 3 15,4 2 1,5 1-16,0 4 16,4 5-1,-1 6-15,2 6 16,3 4-16,0 5 16,-2 7-1,-2 3 1,-3 5-16,-2 6 15,-3 6-15,4 1 16,1 4 0,-1 7-16,-6 11 15,-4 15 1,-4 11-16,-5-2 16,1 14-16,-4 17 15,0 1 1,-3 9-16,-4 16 15,3-6 1,-4 13-16,0 6 16,-2-7-16,-4 12 15,-4-11 1,-4 4 0,-4 7-16,-6-14 15,-5 10-15,-4-10 16,-5 1-1,-5 5-15,-4-19 16,-1 5 0,-5-1-16,-1-18 15,-2 0-15,-5 0 16,-3-11 0,1-3-1,-1 6-15,-4-2 16,-3-10-16,-4 2 15,-6 5 1,-8-15-16,-7-6 16,-2-2-1,-5 6-15,-6-6 16,-6-10-16,-2 3 16,-5 7-1,-6 2-15,-5-9 16,-2-5-1,-4 5-15,-4 7 16,1 2-16,-3-12 16,-1-7-1,4 4 1,0 6-16,-2 1 16,-1-10-16,-2-7 15,-2 3 1,2 1-16,-2 7 15,0-2 1,2-11-16,-5-5 16,-1-4-16,5 4 15,-3 1 1,-2-1 0,7-2-16,-8-9 15,5-2-15,5-9 16,-7 0-1,3-3-15,-4 3 16,-3-3 0,1 2-16,-2-1 15,-3-4-15,5-1 16,-3-1 0,-1-4-16,5 0 15,-6-1 1,3-2-16,4-3 15,-7-1 1,4-2-16,-10-2 16,0-2-1,-3-3-15,-10 0 16,7-1-16,-12-1 16,3-1-1,-3 1-15,-3 0 16,4 0-1,-4 2-15,12 0 16,-5 2-16,6 0 16,-4 1-1,-3 2 1,2-1-16,-7-1 16,0 0-16,-9-3 15,10 0 1,-5-2-16,11 2 15,8 2 1,2 1-16,20 1 16,2 3-16,1 0 15,14 0 1,2-2-16,-5-1 16,6-6-1,10-1-15,-3-4 16,0-6-16,11-3 15,10-5 1,2 1 0,9-1-16,12 4 15,9 1-15,13 2 16,10 0 0,5 1-16,8-1 15,1 1 1,5 0-16,-1 2 15,2 0-15,-2 4 16,-1 4 0,1 3-1,-3 0-15,5 0 16,1 0-16,4 32 16,4-16-1,1-1-15,1-6 16,0-2-1,-1-4-15,3-21 16</inkml:trace>
  <inkml:trace contextRef="#ctx0" brushRef="#br0" timeOffset="67755.7">6001 10037 0,'0'0'16,"0"0"-1,0 0-15,-75 39 16,19-1 0,-14 8-16,-11-4 15,-4-4-15,1-3 16,15-10-1,7-6 1,13-7-16,12-3 16,13 0-16,10-1 15,10 4 1,4 4-16,10 5 16,4 11-1,7 16-15,5 16 16,5 8-16,-1-1 15,4 4 1,0 2 0,1 5-16,2-2 15,-2-9-15,-2-15 16,1-13 0,2-8-16,2-6 15,3 1 1,1 2-16,4 22 15,40 49-15</inkml:trace>
  <inkml:trace contextRef="#ctx0" brushRef="#br0" timeOffset="72846.05">16264 3863 0,'0'0'0,"0"0"16,0 0-16,-82 15 15,50-9 1,5-5-16,5-1 16,6-2-1,2-7-15,2-5 16,-3-11-16,-9-11 16,-7-18-1,-10-15-15,-11-4 16,-22-6-1,-14-8-15,-4-4 16,2 12 0,6 15-16,8 21 15,8 17 1,9 13-16,3 15 16,7 12-16,3 9 15,-2 6 1,0 2-16,-5 0 15,-1 2 1,2-1-16,4-1 16,4-2-16,5 3 15,0-1 1,0 1 0,2 0-16,-1 0 15,7 0-15,4 6 16,4 4-1,7 5-15,5 1 16,6-2 0,5 1-16,4-6 15,4-2-15,5-2 16,5 8 0,5 1-1,3 4-15,0 0 16,0-5-16,-4-6 15,-2-8 1,-4-7-16,1-6 16,-1-2-1,0-1-15,2 0 16,5 2-16,4 6 16,4 2-1,2 0 1,7 3-16,-1-1 15,5-1-15,3-2 16,8 1-16,5-5 16,-2-4-1,3-4 1,2-8-16,4-3 16,-2-4-16,0-4 15,-12-2 1,-7-5-16,-7-8 15,-6-3 1,-2-10-16,0-5 16,0-5-1,-3-3-15,0 1 16,-2 3 0,-3 3-16,-3-1 15,-3 1-15,-8-2 16,1-5-1,-6-6-15,-3 1 16,-2 3 0,-4 7-16,1 5 15,1 6-15,0 4 16,-1 10 0,-2 13-16,2 5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4-01T20:53:35.2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16650 11155 0,'0'0'0,"0"0"15,0 0 1,0 0-16,0 0 16,0 0-1,0 0-15,0 0 16,-1-68-16,-19 47 15,-10-15 1,-10-17 0,-7-7-16,-4-2 15,-2 4-15,0 7 16,7 4 0,4 9-16,0 4 15,-4 2 1,-8 5-16,-12-1 15,-4 6-15,6 8 16,4 9 0,2 9-16,-3 9 15,-2 9 1,1 12-16,-1 5 16,5 2-1,-11 2-15,-9 2 16,-6 2-1,7 11-15,-4 11 16,-19 4-16,-3-3 16,6 3-1,-1 2-15,1 10 16,13 7 0,17 4-16,21 25 15,15 6-15,16-11 16,10-4-1,9-5 1,9-10-16,4-16 16,2-16-16,4-5 15,2 10 1,2 11-16,0-5 16,7-1-1,8-5-15,6-7 16,6-12-16,0-14 15,-1-12 1,-6-8-16,3-11 16,6-9-1,9-3-15,11-4 16,-2-2 0,1-10-16,12-5 15,11-10 1,-4-10-16,-2-4 15,11 1-15,5 3 16,-10 2 0,0-3-16,7-8 15,0-20 1,-15-10-16,-6-12 16,-7-21-1,-13-8-15,-19-13 16,-19-10-1,-23 7-15,-25 3 16,-16 5-16,-15 20 16,-3 20-1,3 11-15,9 2 16,12 2 0,6 3-16</inkml:trace>
  <inkml:trace contextRef="#ctx0" brushRef="#br0" timeOffset="52725.18">12773 10566 0,'0'0'0,"0"0"15,0 0 1,0 0-16,0 0 16,0 0-1,0 0-15,-53 51 16,48-23-16,-1 7 15,5 3 1,1-1 0,6-2-16,0 0 15,4 1-15,1 3 16,2 2 0,-1 0-16,-2 0 15,-3-2 1,-2-6-16,-2-5 15,-3-5-15,-1-5 16,-2-5 0,-1-1-16,16-8 15,18-45 1</inkml:trace>
  <inkml:trace contextRef="#ctx0" brushRef="#br0" timeOffset="53403.66">12401 11249 0,'0'0'16,"0"0"-16,0 0 15,0 0 1,64-3-16,-44 6 15,2 3-15,-3-1 16,2 6 0,1-1-16,2 3 15,1 0 1,0 1-16,5-1 16,2-3-16,1 3 15,5-1 1,2-1-1,3-2-15,-3-4 16,-3-7-16,-5-8 16,-3-12-1,-3-13-15,-4-16 16,-4-14 0,-1-9-16,1-20 15,-2-8-15,29-24 16</inkml:trace>
  <inkml:trace contextRef="#ctx0" brushRef="#br0" timeOffset="54897.95">17788 10033 0,'0'0'0,"0"0"15,0 0-15,0 0 16,0 0 0,0 0-1,0 0-15,0 0 16,0 0-16,5 109 16,-19-45-1,-2 2-15,0-6 16,1-4-1,-1-1-15,4 6 16,-1 7-16,3 1 16,3-5-1,-1-4 1,1-5-16,0 1 16,1 0-16,1-11 15,-2-17 1</inkml:trace>
  <inkml:trace contextRef="#ctx0" brushRef="#br0" timeOffset="55611.55">17281 10943 0,'0'0'0,"0"0"16,0 0-16,0 0 16,27 64-1,-15-43-15,-1 1 16,2 3 0,3 0-16,0 4 15,2 2 1,4-6-16,2-1 15,-1-6 1,2-8-16,-1-4 16,1-6-16,0-3 15,2-3 1,-1-1-16,-3-5 16,0-1-1,3-9-15,1-12 16,4-21-16,6-20 15,0-12 1,3 1 0,-1 6-16,0 12 15,-3 18-15,13 34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4-01T21:00:46.9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11737 4693 0,'0'0'0,"0"0"16,0 0-16,0 0 16,0 0-1,-52 53-15,47-29 16,10 7 0,14 2-16,29-1 15,23-7-15,13-11 16,30-14-1,17-11 1,4-12-16,11-4 16,-4-2-16,-13 1 15,-3 9-15,-3 11 16,-13 8 0,-10 8-1,8 9-15,3-1 16,-12-9-16,-3-8 15,-4-7 1,-15-8-16,-19-3 16,-24-1-1,-21-1-15,-20 5 16</inkml:trace>
  <inkml:trace contextRef="#ctx0" brushRef="#br0" timeOffset="594.32">12699 3977 0,'0'0'16,"123"68"0,46 16-1,43 13-15,-1-8 16,2-9-16,-23-12 15,-10-13 1,-29-12-16,-34-11 16,-32-11-1,-24 2-15,-27-1 16,-24 4-16,-27 15 16,-30 26-1,-22 16-15,-24 1 16,-26-7-1,-8-4-15,9-16 16,3-18 0,13-32-16</inkml:trace>
  <inkml:trace contextRef="#ctx0" brushRef="#br0" timeOffset="1533.29">15352 4436 0,'0'0'0,"0"0"16,0 0-1,62 19 1,-43 8-16,-6 2 16,-2 1-16</inkml:trace>
  <inkml:trace contextRef="#ctx0" brushRef="#br0" timeOffset="2187.46">15923 4523 0,'0'0'0,"0"0"16,-25-73 0,-15 18-16,-31 9 15,-22 3 1,-16 16-16,-31 12 15,3 12 1,12 9-16,18 4 16,28 6-1,29 7-15,30 16 16,33 19-16,26 13 16,12 2-1,6 0-15,4-7 16,1-7-1,-6-18-15,-9-22 16,-6-20-16,-9-26 16,-8-24-1,-5-30 1,-5-29-16,-8-7 16,-3-2-16,-3 10 15,-1 20 1,0 28-16,3 33 15,9 28 1,15 77-16,19 53 16,22 38-16,27 41 15,11 3 1,2-2 0,-2-37-16,-11-48 15,-22-54-15,-27-55 16,-12-67-1</inkml:trace>
  <inkml:trace contextRef="#ctx0" brushRef="#br0" timeOffset="2706.13">16417 4014 0,'0'0'0,"0"0"16,0 0-1,-93 31-15,11-2 16,-25 5-1,4 1-15,18-8 16,25-5-16,23-4 16,29-1-1,32 5 1,47 15-16,29 14 16,20 23-16,13 3 15,0-8 1,-14-14-16,-24-12 15,-24-11 1,-22-9-16,-21-1 16,-19-2-16,-18 3 15,-17-2 1,-17-3 0,-25-9-16,-26-14 15,-17-1-15,-8-3 16,3-1-16,116 10 15,0 0 1,0 0-16</inkml:trace>
  <inkml:trace contextRef="#ctx0" brushRef="#br0" timeOffset="3147.05">17641 4197 0,'0'0'0,"-62"14"16,-37 13-1,-12 0-15,-1-3 16,16-13-16,21-5 16,24 0-1,26 0-15,21 7 16,33 13 0,30 14-16,16 7 15,7-2-15,0-7 16,-7-1-1,-15-10 1,-17 0-16,-21 1 16,-24 11-16,-23 15 15,-24 12 1,-44 3-16,-30-13 16,-2-38-1</inkml:trace>
  <inkml:trace contextRef="#ctx0" brushRef="#br0" timeOffset="3481.23">18318 4327 0,'0'0'0,"0"0"15,0 0-15,28 95 16,-19-6-16,2 34 16,-2 23-1</inkml:trace>
  <inkml:trace contextRef="#ctx0" brushRef="#br0" timeOffset="3666.04">18033 3414 0,'0'0'16,"0"0"-16,0 0 16,-66 85-1,28-20-15,18 6 16</inkml:trace>
  <inkml:trace contextRef="#ctx0" brushRef="#br0" timeOffset="4208.92">19036 4152 0,'0'0'16,"-89"36"-16,-36 37 16,-14 34-1,26 2-15,39-15 16,45-22-1,44-17-15,34-19 16,27-18-16,30-8 16,19-8-1,4-9-15,-7-5 16,-8-5 0,-11-7-16,-19-4 15,-21-16-15,-20-29 16,-14-18-1,-13 0 1,-6 10-16,-1 21 16,-3 24-16,-2 28 15,7 63 1,6 53-16,9 69 16,2 36-1,-8 36-15,-14 18 16,-10-22-16,0-35 15,4-68 1,13-73-16</inkml:trace>
  <inkml:trace contextRef="#ctx0" brushRef="#br0" timeOffset="4811.52">19969 4261 0,'0'0'0,"0"0"16,0 111 0,-14-8-16,-3 4 15,-1 6-15,1-7 16,4-22-1,3-21 1,6-24-16,1-28 16,1-11-16,3-75 15,3 0 1,4-16-16,4-27 16,0-14-1,9 3-15,10 9 16,14 11-16,11 23 15,10 29 1,3 30-16,11 45 16,19 37-1,6 53-15,-5 31 16,-3 14 0,-10 9-16,-19-22 15,-24-41 1,-27-59-16</inkml:trace>
  <inkml:trace contextRef="#ctx0" brushRef="#br0" timeOffset="6304.39">21564 3407 0,'0'0'0,"0"0"15,0 0-15,0 0 16,0 0-1,0 0-15,0 0 16,79-54 0,-43 17-16,15 1 15,13 1 1,12 6-16,-2 7 16,-3 10-1,0 15-15,4 22 16,-4 27-16,-14 25 15,-20 14 1,-22 34-16,-29 12 16,-26 2-1,-17 13-15,-7-8 16,-5-20-16,1-12 16,5-12-1,10-15 1,15-24-16,16-22 15,12-18-15,10-15 16,32-9 0,6-10-16,19-7 15,22-7 1,23-3-16,11-9 16,7 0-16,7 3 15,-2 2 1,4 11-16</inkml:trace>
  <inkml:trace contextRef="#ctx0" brushRef="#br0" timeOffset="6710.7">21789 3890 0,'0'0'16,"0"0"-16,108-14 16,-47 1-1,-3 0-15,-3 5 16,14 1-1,25 5-15</inkml:trace>
  <inkml:trace contextRef="#ctx0" brushRef="#br0" timeOffset="8688.92">21657 3974 0,'0'0'0,"0"0"15,0 0-15,0 0 16,30 66 0,-11-60-16,12-5 15,13-3 1,12-3-16,6-1 15,3-1-15,-2-2 16,1 4 0,7 0-16,6-5 15,3-7 1,0-6-16,6-6 16,7-3-16,-3-5 15,-8-10 1,-17-4-1,-2 4-15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30T20:42:40.02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8738 3981 0,'0'0'0,"0"0"16,0 0-1,0 0 1,0 90-16,-5-52 16,-3 3-16,4-3 15,1 0 1,1 1-16,3 10 16,-1 16-1,0 24-15,0 9 16,-1 39-16,-2 9 15,-2 37 1,-2 11-16,-4 29 16,0 14-1,-2 8-15,-2 24 16,4 2-16,-1 5 16,2 13-1,3 23 1,-3 18-16,-3 15 15,-5 3-15,-2-8 16,-3-24 0,-5-14-16,-1-24 15,-3-48 1,-4-5-16,3-47 16,3 0-16,7-35 15,7-6 1,8-15-1,6-29-15,8-8 16,2-1-16,4-15 16,1-15-1,3-3-15,-2 12 16,-3 10 0,-1-5-16,-7-13 15,2-12-15,-4 0 16,0-5-1,0 2-15,2 2 16,-1 0 0,3 3-16,0-8 15,0 6-15,-1 7 16,1 5 0,-2-1-1,3 3-15,0-7 16,-4-9-16,0-11 15,2-6 1,-2-10-16,2-5 16,1-6-1,0-3-15,3 0 16,-2-13-16,3 6 16,3-2-1,3 2 1,4-1-16,5 4 15,9 2-15,10 4 16,11 4 0,7 0-16,12 2 15,20 4 1,17 1-16,9-4 16,34 5-16,8-7 15,30 4 1,-3-4-1,22 9-15,-11 0 16,12 4-16,-20 3 16,1 9-1,-19 3-15,3 2 16,-17-4 0,10 1-16,-1-7 15,32 2-15,14-6 16,32-8-1,39-9-15,25-11 16,10-3 0,-22-8-16,-22-1 15,-5 7-15,-32 4 16,-11 5 0,1 2-1,-6 4-15,8-2 16,18 1-16,-2-4 15,10-3 1,12 0-16,7 3 16,-16-3-1,-12 3-15,7 2 16,-24 1-16,-5 5 16,2 1-1,-14 3 1,17-5-16,7-1 15,-10-6-15,9-3 16,-2 0 0,-11-6-16,14 4 15,-18-4 1,-7 2-16,-1 2 16,-17 5-16,13 3 15,-24 0 1,12 6-16,-23-3 15,6-1 1,-18 1-16,13-1 16,-22-5-16,3 3 15,-9-6 1,-22-1 0,-2 3-16,-11-3 15,-31 2-15,-19-3 16,-7 0-1,-7 1-15,-4-1 16,-4 5 0,-13-4-16,-10 4 15,-9-2-15,-6 4 16,-1 1 0,0-3-1</inkml:trace>
  <inkml:trace contextRef="#ctx0" brushRef="#br0" timeOffset="2655.87">22542 11712 0,'0'0'0,"0"0"15,-49 81 1,30-64-1,5-3-15,3-4 16,7-4-16,2-4 16,2 1-1,0 1-15,0-4 16,74 7 0,-21-2-16,5 0 15,2 1-15,0 1 16,9 4-1,20 14 1,9 15-16,9 25 16,15 12-16,2 5 15,-15 7 1,-7 15-16,-9-8 16,-18-12-1,-30-4-15,-28 6 16,-33 8-16,-30-3 15,-18-12 1,-12-11-16,-6-8 16,-8-8-1,-1-9-15,6-6 16,14-8 0,14-6-16,11-7 15</inkml:trace>
  <inkml:trace contextRef="#ctx0" brushRef="#br0" timeOffset="3201.59">23801 12050 0,'0'0'0,"0"0"16,53 29-1,-5 1-15,9 2 16,5 1-16,0 7 16,-3 4-1,-3 16 1,5 8-16,0 0 15,0-8-15,-10-12 16,-8-12 0,-10-5-16</inkml:trace>
  <inkml:trace contextRef="#ctx0" brushRef="#br0" timeOffset="3493.29">24573 11838 0,'0'0'0,"0"0"15,-11 64-15,-15 47 16,-23 23-1,-25 30-15,-9 0 16,4 18 0,3-11-16,10-25 15,11-30-15,9-39 16,14-56 0</inkml:trace>
  <inkml:trace contextRef="#ctx0" brushRef="#br0" timeOffset="3837.26">25174 12864 0,'0'0'0,"0"0"0,-14 64 0,-11 0 0,-7 22 0,-6 5 0,2 1 0,8 3 15</inkml:trace>
  <inkml:trace contextRef="#ctx0" brushRef="#br0" timeOffset="5122.18">8058 4400 0,'0'0'0,"0"0"16,36-80-16,-19 56 15,6-4 1,13-14-16,15-24 15,7-17 1,1-9-16,3 1 16,4-4-16,-2 9 15,-3 15 1,-10 17-16,-9 22 16,-4 20-1,-2 30-15,3 35 16,1 15-16,10 17 15,13 28 1,8 21 0,3 10-16,6 18 15,-1-15-15,2-22 16,-4-29 0,-4-57-16</inkml:trace>
  <inkml:trace contextRef="#ctx0" brushRef="#br0" timeOffset="5694.18">9447 3437 0,'0'0'0,"0"0"15,0 0-15,59 84 16,-17-43 0,19 5-16,11 16 15,0 3 1,-7-5-16,-8-12 15,-12-19-15,-17-32 16,-30-38 0</inkml:trace>
  <inkml:trace contextRef="#ctx0" brushRef="#br0" timeOffset="6019.33">9967 2856 0,'0'0'15,"0"0"1,-55 96-16,2 9 16,-5 32-16,-8 16 15,-2 3 1,3 4-16,10-35 16,14-37-1,16-48-15</inkml:trace>
  <inkml:trace contextRef="#ctx0" brushRef="#br0" timeOffset="6639.82">10102 3847 0,'0'0'0,"0"0"16,0 0-16,0 0 15,39-80-15,-15 52 16,6 3-1,6 9-15,7 7 16,8 18 0,9 12-16,-2 11 15,-4 7 1,-10 9-16,-12 18 16,-12 25-1,-11 9-15,-12-2 16,-5 13-16,-2 3 15,-3-5 1,7-17-16,8-7 16,13-4-1,21-14-15,26-16 16,15-20-16,13-26 16,13-19-1,21-20 1</inkml:trace>
  <inkml:trace contextRef="#ctx0" brushRef="#br0" timeOffset="54145.37">9264 10566 0,'146'-23'15,"-77"5"-15,-62 6 16,-37 8-1,-1-8-15,4-1 16,11-6 0,16-8-16,7-5 15,5-13 1,3-6-16,-2-17 16,3-14-1,-1-4-15,-5-5 16,5-16-16,-3 0 15,5 6 1,-9 4-16,11-6 16,-2 6-1,10 5-15,-2-7 16,10-2 0,6-1-16,9-19 15,0-13 1,-7-7-16,3-9 15,7 17-15,5 13 16,3 9 0,6 13-16,-10 12 15,-19-8 1,11-14-16,12-5 16,12-10-16,8-12 15,-9 13 1,-11-5-1,18-1-15,8 16 16,2 8-16,-13-14 16,1 3-1,16 9-15,3-2 16,-15 6 0,-4 16-16,9 8 15,7 2-15,-7 3 16,-14 4-1,10 6-15,11 5 16,-3-8 0,-11-9-16,4 5 15,11 9-15,-3 8 16,-24 2 0,3 2-1,13 1-15,4 6 16,-10-3-16,-12 0 15,-1 13 1,8 3-16,2 8 16,-7-2-1,-19 3-15,-5-1 16,11 1-16,13 2 16,7 8-1,-8 6 1,-15-5-16,-7 2 15,8 9-15,5 2 16,2 8 0,-1 5-16,-8 5 15,-9-2 1,-6-4-16,1-2 16,3 4-16,3 7 15,6 2 1,0 8-16,-7 0 15,-7 12 1,-8 14-16,-1-2 16,1-5-16,3-1 15,2 4 1,2 13 0,-5 13-16,-3-1 15,-4-5-15,-5 7 16,-4 3-1,-7 4-15,-2-7 16,-3-5 0,-1 5-16,0 1 15,0-6-15,4-1 16,-1 2 0,6 8-1,0 1-15,2 0 16,1 11-16,-1 9 15,-4-4 1,-2 8-16,-1 15 16,-6-9-1,0 8-15,-5 9 16,-7-10-16,-6 1 16,-8 1-1,-12-15-15,-12-1 16,-4 11-1,-1-8-15,-7 6 16,-8 12 0,-7-2-16,-3 18 15,4 0 1,5 16-16,-10 0 16,-10-1-16,0 5 15,-5-9 1,-19 10-1,-4-8-15,-17 12 16,-14-6-16,5 9 16,-9-12-16,8-8 15,11-4 1,1-27 0,13-24-16,23-16 15,0-11-15,-5-12 16,14-14-1,-7-6-15,-17-2 16,-2 12 0,-15 4-16,-11-9 15,14-10-15,-3-20 16,7-20 0,28-14-1,15-14-15,4-13 16,3-11-16,7-5 15,11-1 1,0-4-16,-8-12 16,-5-29-1,3-19-15,12-21 16,11-21-16,3-1 16,8-10-1,2 13-15,6-9 16,-1 7-1,-2 9-15,4-5 16,4 19-16,5-3 16,8 3-1,4 18 1,12-1-16,8-10 16,-16 136-16,0 0 15,0 0 1</inkml:trace>
  <inkml:trace contextRef="#ctx0" brushRef="#br0" timeOffset="56655.85">19631 8724 0,'0'0'0,"0"0"15,66-57 1,-40 39-1,6-9-15,6-14 16,5-28 0,13-28-16,16-24 15,21-21-15,-4-14 16,-4-17 0,-3-2-16,1-3 15,-2 7-15,-4 9 16,-5 4-1,-3 10 1,11 11-16,12 9 16,-3 1-16,11 8 15,18 2 1,-4 1-16,-1 15 16,7 10-1,-4 4-15,-8 5 16,5 9-16,2 6 15,-12-9 1,6-6 0,10 1-16,-10 3 15,3-1-15,10 6 16,-10 2-16,-10 10 16,2 10-1,-1 8 1,-13 8-16,-7-3 15,6 6-15,4 1 16,-10-1 0,-2 7-1,4 7-15,0 13 16,-8 3-16,-13 5 16,-4 5-16,-1 3 15,5 6 1,1-4-1,-4-2-15,-4-3 16,7-1-16,11-1 16,5-3-1,-10-1-15,-5 0 16,-1 5 0,0 7-16,-2 4 15,-5 6-15,-13-1 16,-7 5-1,-9 0 1,-12-2-16,-5-1 16,-6 0-16,-2 9 15,-2 5 1,0 14-16,-2 11 16,-5 6-1,-4 5-15,-2 16 16,-4 16-16,-4 5 15,-2 8 1,-1 15-16,-1-1 16,-1 18-1,-2 7-15,-8 14 16,-3 5 0,0 9-16,-1-5 15,-1-13 1,-2 5-16,1-16 15,0 3-15,-1-6 16,-11-12 0,-9 8-16,-14-11 15,2 17 1,-1 1-16,-6 19 16,-8-2-16,0 17 15,4-10 1,6 5-1,-10-13-15,-2-3 16,10-7-16,3-16 16,-7 4-1,-11-20-15,4-9 16,1 1 0,-9-20-16,-2-13 15,11 6-15,8-8 16,-7-13-1,-5-15 1,4-8-16,0 8 16,-11 0-16,0-4 15,6-12-15,-12-10 16,-4-7 0,9-4-1,9 0-15,-4 1 16,-2 4-16,11-4 15,5 4 1,-11-4-16,-1-4 16,12-2-1,1 0-15,-2-5 16,3 1-16,8-2 16,11-2-1,2-2 1,6-4-16,0-1 15,4-4-15,6-4 16,4-6 0,10-8-16,2-7 15,-3-13 1,-5-19-16,-1-14 16,0-6-16,1-5 15,4-11 1,6-12-1,7 3-15,5 1 16,5-15-16,5-7 16,-1-7-1,5-24-15,-1-12 16,3-28 0,-2-17-16,2-17 15,3-16-15,-1 8 16,3 10-1,-1 21-15,6 10 16,-4 15 0,5 2-16,-6 19 15,1 4 1,-2 19-16,-3 0 16,10-9-1,-12 145-15,0 0 16,0 0-16</inkml:trace>
  <inkml:trace contextRef="#ctx0" brushRef="#br0" timeOffset="59098.81">18239 6087 0,'0'0'0,"0"0"16,-21-65-16,-16 44 15,-8-8 1,-17-18-16,-29-22 16,-21-13-1,-10-23-15,-30-21 16,-1-7-16,-23-13 16,-5-1-1,-12 6 1,-1 4-16,-7 5 15,7 14-15,6 6 16,10 6 0,16 12-16,-4 14 15,24 14 1,4 12-16,10 13 16,20 15-16,9 14 15,6 18 1,12 10-1,14 18-15,9 9 16,-5 12-16,-8 7 16,6 12-1,3 10-15,6 1 16,-5-5 0,-4-3-16,7 0 15,7 12-15,10 5 16,12 1-1,7 10-15,9 13 16,5 0 0,7 5-16,8 14 15,1-6-15,7 9 16,4 7 0,5-4-1,4 15-15,3-6 16,13 6-16,-1-6 15,14-1 1,3-1-16,1-8 16,-5 11-1,-5-5-15,5 6 16,-3 8-16,0 0 16,-4 11-1,-3-6 1,-5 10-16,-2-11 15,4 7-15,7-16 16,12-11 0,4-3-16,-2-18 15,-5-16 1,-3 5-16,2-7 16,5-5-16,5 10 15,-1-5 1,-3-2-16,7 13 15,7-2 1,8 2-16,-5 6 16,-6-6-16,6-5 15,7 4 1,-2-10 0,-13-12-16,1-6 15,9 9-15,1-7 16,-4-13-1,-10-13-15,9-1 16,8 0 0,0-7-16,-7-11 15,-4-11-15,8-7 16,5-6 0,-10-10-16,-9-7 15,6-5 1,13-5-16,-2-6 15,-9-3-15,5-2 16,3-2 0,2 0-1,-10-2-15,-8-8 16,4-6-16,7-5 16,2-9-1,-10-5-15,1 2 16,5 3-1,4 2-15,-8 1 16,-5-6-16,3-10 16,10-9-1,-3-3 1,-10-5-16,-9-24 16,-3-12-16,-6-6 15,2-21 1,-4-12-16,0-16 15,-10-2 1,-8-15-16,-8-5 16,0-9-16,0 9 15,-2 7 1,1 8-16,-13 10 16,-6-2-1,-14 4-15,-9-9 16,-16 0-1,-5-16-15,-16-9 16,-20-7 0,-17-18-16,-16-7 15,-16-15-15,-18-13 16,-6 7 0,-17-1-16,-7-9 15,-25-6 1,-14 0-16,-31-3 15,-32 8-15,-11 30 16,27 34 0,259 198-16,0 0 15,0 0 1</inkml:trace>
  <inkml:trace contextRef="#ctx0" brushRef="#br0" timeOffset="113153.6">11248 10019 0,'0'0'0,"0"0"16,0 0-16,0 0 15,0 0 1,0 0 0,61 18-16,-53-15 15,-2-1-15,0 0 16,-1 0 0,-2-1-16,2 1 15,-3 0 1,-2 0-16,0-1 15,0 1-15,0-2 16,0 0 0,0 0-1,0 0-15,-62-12 16,41 3-16,-1-1 16,-2-3-1,1-3-15,-1-11 16</inkml:trace>
  <inkml:trace contextRef="#ctx0" brushRef="#br0" timeOffset="114386.46">11505 10087 0,'0'0'0,"0"0"16,0 0-16,0 0 15,0 0-15,0 0 16,0 0 0,0 0-1,0 0-15,0 0 16,0 0-16,0 0 16,0 0-1,0 0-15,0 0 16,53-11-1,-39 11-15,2-2 16,0 0-16,1-1 16,0 1-1,9-5-15,1-13 16,-27 20 0,0 0-16,0 0 15</inkml:trace>
  <inkml:trace contextRef="#ctx0" brushRef="#br0" timeOffset="115257.98">11526 10278 0,'0'0'16,"0"0"-1,-12 76-15,5-28 16,4-4-16,-1-6 16,2-3-1,-1-4-15,5-2 16,0 2 0,-1-7-16,8-4 15</inkml:trace>
  <inkml:trace contextRef="#ctx0" brushRef="#br0" timeOffset="116044.72">11452 10219 0,'0'0'16,"0"0"-16,0 0 15,0 0 1,0 0-16,0 0 16,0 0-1,0 0-15,-55-34 16,15 5-16,-6-1 16,-7 3-1,-12 4 1,-7 4-16,-4 11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4-01T21:02:08.7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11231 6776 0,'0'0'0,"0"0"16,0 0-16,0 0 15,-14 91 1,19-37-16,4 13 16,3 1-1,1 0-15,6 10 16,6 12-16,5 1 15,4-11 1,2-2 0,0 2-16,0 5 15,-5 3-15,-7-9 16,-4 1 0,-3 8-16,-2 4 15,-4-4 1,-6-6-16,-4 0 15,-1 4-15,2-6 16,-4-11 0,-2-11-16,0-7 15,-1-1 1,2-3-16,-1-1 16,-2-3-16,-2-4 15,-4-5 1,-1-6-1,-5-3-15,-3-5 16,-4 3-16,-4 0 16,-2 2-1,-1 5-15,-3 1 16,1-1 0,0 1-16,4-4 15,5-4-15,3-4 16,2-3-1,-3-1 1,2-3-16,-2-3 16,-1 2-16,2 1 15,-2-2 1,1 0-16,3 2 16,1-3-1,1 2-15,3 1 16,-2 1-16,1 1 15,1-3 1,0 1-16,1 1 16,-3-1-1,0-1-15,-2-2 16,-2 1-16,-2-1 16,-3 0-1,-2 0 1,2 0-16,-4 0 15,3 5-15,-1-4 16,1 0 0,4 2-16,1-2 15,-2 0 1,2-1-16,-1 0 16,-1 3-16,2 1 15,-2 0 1,2 2-1,-1 3-15,4-3 16,-3 1-16,6-2 16,-1-3-1,2-1-15,3 3 16,1-2 0,1-1-16,2 2 15,0-4-15,0 1 16,3-2-1,-2-2-15,5-1 16,0-2 0,2-2-16,0 0 15,0 0 1,0 0-16,0 0 16,0 0-1,0 0-15,0 0 16,0 0-16,0 0 15,0 0 1,0 0-16,0 0 16,0 0-1,0 0-15,0 0 16,0 0-16,0 0 16,0 0-1,0 0 1,0 0-16,0 0 15,0 0-15,0 0 16,0 0 0,0 0-16,0 0 15,0 0 1,0 0-16,0 0 16,51-34-16,-50 34 15,3 0 1,-4 0-16,0 0 15,2 0 1,-2 0-16,0 0 16,0 0-16,0 0 15,0 0 1,0 0 0,0 0-16,0 0 15,0 0-15,0 0 16,0 0-1,0 0-15,0 0 16,0 0 0,0 0-16,0 0 15</inkml:trace>
  <inkml:trace contextRef="#ctx0" brushRef="#br0" timeOffset="925.59">10940 6776 0,'0'0'0,"0"0"15,0 0 1,0 0-16,0 0 16,0 0-16,0 0 15,0 0 1,0 0-16,43-63 15,-35 35 1,0-7-16,-1-12 16,-1-3-16,-5-5 15,-4-2 1,-8-10 0,-17-30-16</inkml:trace>
  <inkml:trace contextRef="#ctx0" brushRef="#br0" timeOffset="1911.6">11359 6962 0,'0'0'16,"0"0"0,0 0-16,0 0 15,0 0 1,-66-18-16,31 14 15,-8-7-15,-12-3 16,-9-5 0,-4-1-1,2 2-15,6-1 16,6 4-16,3 2 16,-2 3-1,-4 1-15,-8 0 16,-1-1-1,-3 4-15,-7-1 16,-8-2-16,1 0 16,6-1-1,5-3 1,5-6-16,3-5 16,6-5-16,6-4 15,8-5 1,7 1-16,6-1 15,5 6 1,6 4-16,-2 5 16,1 4-16,0 4 15,3 6 1,5 5-16,1 6 16</inkml:trace>
  <inkml:trace contextRef="#ctx0" brushRef="#br0" timeOffset="7424.24">14790 8961 0,'0'0'0,"0"0"15,0 0 1,0 0 0,0 0-16,0 0 15,0 0-15,0 0 16,0 0 0,0 0-16,0 0 15,0 0 1,0 0-16,0 0 15,0 0-15,-55 38 16,40-26 0,-3 4-1,-2 7-15,-1 4 16,-3 7-16,-3 4 16,0 2-1,-2 1-15,1-2 16,2-3-1,-2-5-15,2-1 16,3 2-16,-2 2 16,1 5-1,1 2 1,0 1-16,0 2 16,-4-3-16,-1-4 15,-2-3 1,2-1-16,-1 0 15,2 5 1,1 5-16,2 8 16,5 3-16,4-1 15,-1-3 1,3 5-16,3 10 16,2 2-1,2-2-15,-3-9 16,0-7-16,-4-8 15,0-7 1,-2 5 0,-2 0-16,1 6 15,1 9-15,-3-1 16,-3-7 0,0-1-16,-1 0 15,-1 1 1,2 2-16,2 0 15,2 0-15,2-5 16,0-2 0,1-3-16,-2 1 15,0 3 1,2 5-16,2 3 16,2-2-1,1-3-15,0-4 16,-1-6-1,0 1-15,0 0 16,0 5-16,0 3 16,-4 3-1,-3 4 1,-4-6-16,-2-1 16,-3 3-16,-2 7 15,0 6 1,0 4-1,-1-5-15,0-9 16,0-3-16,0 1 16,3-2-16,3 8 15,3 1 1,4 2 0,-1-9-16,1-3 15,2-4-15,2 3 16,-2-1-1,1 4-15,0 1 16,1-2 0,0-3-16,3-10 15,1-5-15,3-8 16,2-3 0,5-15-16,8-2 15</inkml:trace>
  <inkml:trace contextRef="#ctx0" brushRef="#br0" timeOffset="17150.77">8861 9469 0,'0'0'0,"0"0"16,76-64-16,-76 64 15,0 0 1,0 0-16</inkml:trace>
  <inkml:trace contextRef="#ctx0" brushRef="#br0" timeOffset="17667.48">9055 9379 0,'0'0'0,"0"0"16,0 0-16,0 0 15,0 0-15,0 0 16,0 0 0,0 0-16,0 0 15,0 0 1,0 0-16,0 0 15,0 0-15,0 0 16,0 0 0,0 0-1,0 0-15,0 0 16,0 0-16,0 0 16,0 0-1,-61-57-15,17 48 16,-12 0-1,-6 0-15,-4-1 16,-2 3-16,2-1 16,2 6-1,7 3 1,3 2-16,7 3 16,9 0-16,7-2 15,5 2 1,10-2-16,4 0 15,8-2 1,4 1-16,0 3 16,0 1-16,54 12 15,5 10 1,-59-29-16,0 0 16,0 0-1</inkml:trace>
  <inkml:trace contextRef="#ctx0" brushRef="#br0" timeOffset="18266.45">8486 8867 0,'0'0'16,"0"0"-16,0 0 15,-59 46 1,12-9-16,-20 13 15,-12 10 1,-1 7-16,12-4 16,11-9-16,14-5 15,16-10 1,12-8-16,13-3 16,11-7-1,7 4-15,9 3 16,7 7-1,9 8-15,8-1 16,8-6 0,3-6-16,0-10 15,1-14-15,19-35 16</inkml:trace>
  <inkml:trace contextRef="#ctx0" brushRef="#br0" timeOffset="19385.16">16695 9550 0,'0'0'16,"0"0"-16,0 0 16,0 0-1,0 0-15,0 0 16,0 0 0,0 0-16,0 0 15,0 0 1,0 0-16,0 0 15,0 0 1,0 0-16,0 0 16,0 0-16,0 0 15,0 0 1,0 0-16,0 0 16,0 0-1,0 0-15,0 0 16,0 0-16,0 0 15,0 0 1,0 0 0,83-11-16,-30 11 15,4 0-15,4 2 16,2-2 0,0 2-16,-4-4 15,-2-1 1,-5-1-16,-9 0 15,-5-3-15,-11 5 16,-8-3 0,-9 3-16,-10 2 15,0 2 1</inkml:trace>
  <inkml:trace contextRef="#ctx0" brushRef="#br0" timeOffset="20097">16700 9123 0,'0'0'16,"0"0"-16,67-7 15,-22 8-15,7 7 16,0 3 0,0 2-1,-1 3-15,2 3 16,3-1-16,-1 3 16,-2-3-16,-8 0 15,-10 1 1,-14-2-1,-16 1-15,-5 5 16,-47 12-16,-7 19 16,-15 24-1,-11 4-15,-2 6 16,2 5 0,13-4-16,9-21 15,26-22-15,32-39 16,30-23-1,-16 8-15,-7 7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4-01T21:03:02.5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13787 9898 0,'0'0'0,"0"0"15,0 0 1,0 0-1,0 0-15,0 0 16,0 0-16,0 0 16,0 0-1,0 0-15,-56 46 16,40-46 0,-1-11-16,-3 2 15,-6-3-15,-3 3 16,-2 1-1,-3 2 1,-2 4-16,0 9 16,0 7-16,3 8 15,4 3 1,3 3-16,3 1 16,2-1-1,3 2-15,2 4 16,3 2-16,-2 4 15,1 7 1,-5 0 0,-2-2-16,-2-4 15,-1-4-15,2-4 16,3-2 0,6 1-16,6 0 15,5 0 1,6-1-16,4-5 15,6-2-15,1-8 16,7-5 0,7-6-16,7-5 15,6-7 1,3-4-16,-1-7 16,-2-3-16,-2-1 15,-3-1 1,-2 0-1,3 3-15,0-1 16,-1 5-16,2 2 16,-4-1-1,-1-1-15,-1-3 16,-1 1 0,-4 2-16,-3-2 15,0-2-15,-3 0 16,-3-1-1,-3 0 1,-1-4-16,-4 0 16,-2 0-16,-2-3 15,-1-1-15,-2 1 16,-1-1 0,-1 4-1,-2 2-15,-3 5 16,-3 4-16,-1 3 15,-2 2 1,0 7-16,-2 2 16,4 0-1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4-01T21:03:31.6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11382 7088 0,'0'0'0,"0"0"16,28-64-16,-11 32 15,-17 32 1,0 0-16,0 0 16</inkml:trace>
  <inkml:trace contextRef="#ctx0" brushRef="#br0" timeOffset="735.48">11711 7035 0,'0'0'0,"0"0"16,0 0-16,7-63 16,-24 17-16,-12-11 15,-13 0 1,-20-13-1,-20-21-15,-7-3 16,3 4-16,-2 1 16,6 2-1,2 3-15,10 16 16,12 15 0,6 12-16,-1 19 15,-11 12-15,-17 17 16,-10 9-1,-9 14-15,-15 15 16,-2 24 0,14 11-16,9 9 15,15 31 1,16 10-16,16 3 16,18 18-1,12-11-15,11-17 16,6-13-16,6-14 15,2-17 1,3-15-16,0-14 16,1-18-1,4-11-15,11-11 16,16-6-16,21-5 16,15-8-1,19-10 1,18-5-16,-2-13 15,-1-10-15,1-10 16,-2-7 0,-9-5-16,-4-5 15,8-6 1,3-20-16,-11-10 16,-10-1-16,-10-8 15,-14-3 1,-21 9-1,-24 7-15,-33-3 16</inkml:trace>
  <inkml:trace contextRef="#ctx0" brushRef="#br0" timeOffset="2099.29">14995 10934 0,'0'0'0,"10"-66"16,-13 39-1,-7-3 1,-9 3-16,-5 4 16,-5 5-16,-3 5 15,-7 3 1,-16 5-16,-20 6 15,-12 8 1,1 9-16,-3 7 16,-9 10-16,-6 0 15,5 6 1,-3 1-16,-13 1 16,4-2-1,11-3-15,1 1 16,6 4-1,9 14-15,14 11 16,21 13 0,10 2-16,15 4 15,12 8-15,14 1 16,10-5 0,11-14-16,4-13 15,3-11 1,8-6-16,4-8 15,7-5-15,5 0 16,5-4 0,4-3-1,-1-4-15,-2-5 16,14-2-16,24-2 16,6-5-1,8-5-15,26-2 16,-3-10-1,9 0-15,6-7 16,-17-7-16,-6-9 16,-10-17-1,-15-29 1,-29-25-16,-26-48 16,-25-34-16,-26-37 15,-25-26 1,29 247-16,0 0 15,0 0-15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4-01T21:03: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10716 6876 0,'0'0'0,"0"0"15,0 0 1,0 0 0,0 0-16,0 0 15,58 11-15,-45-20 16,-1-4-1,-5-3-15,-4-2 16,-4-2 0,-8-2-16,-7-5 15,-5-7-15,-3-4 16,-1-6 0,1 1-1,2 4-15,3 5 16,1 2-16,1 5 15,-2 2-15,-1 2 16,-2 0 0,-3 3-1,2 1-15,-1 1 16,-3 3-16,-1-1 16,-7-1-1,-4-1-15,-7-6 16,0 1-1,4-2-15,-2 2 16,3 3-16,3 4 16,3 2-1,3 7-15,3 5 16,4 2 0,3 7-16,2 4 15,2 3 1,1 0-16,0 5 15,3 0 1,-1 0-16,0 0 16,5 2-16,1-1 15,2 2 1,2 0-16,2 3 16,-2-6-1,2-2-15,-4-3 16,0-3-1,1-2-15,-4-2 16,0 2 0,-2 0-16,-2 1 15,-1 3-15,-2 8 16,-1 1 0,-2 10-16,1 7 15,-1 7 1,1 2-16,-1-3 15,2-1-15,6 1 16,5 7 0,6 7-1,7 7-15,4 0 16,6-7-16,4-6 16,5-3-1,2-5-15,-1 3 16,-3-2-1,-3 3-15,-6-1 16,-2-6-16,-3 2 16,-3 0-1,2 6-15,4 7 16,1 0 0,1-3-16,1-7 15,0-11 1,-2-9-16,-1-9 15,-1-4 1,1-5-16,-1-2 16,3-5-16,4-2 15,8-2 1,14-3-16,15-4 16,11-7-1,5-2-15,11-5 16,6-4-16,1-1 15,-9-6 1,-8-5 0,-7-1-16,-5-3 15,-6-1-15,-5-1 16,-8 1 0,-6-1-16,-11-3 15,-7-7 1,-6-10-16,-4-6 15,-8 1-15,-6-12 16,-7-16 0,-10-7-1,-8-5-15,-4-7 16,-1 2-16,3 9 16,4 10-1,6 7-15,11 10 16,17-3-1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4-01T21:05:43.7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11913 10818 0,'0'0'15,"0"0"-15,0 0 16,0 0 0,0 0-16,58 66 15,-42-18-15,3 13 16,9-1 0,18 12-16,17 22 15,7 9 1,-5-8-16,-12-13 15,-9-6-15,-12-11 16,-15-13 0,-10-7-1</inkml:trace>
  <inkml:trace contextRef="#ctx0" brushRef="#br0" timeOffset="526.48">12654 10930 0,'0'0'16,"0"0"0,-86 60-16,-4-9 15,-6 8 1,-14 12-16,-14 18 15,16 6-15,8-6 16,15-12 0,13-10-1,21-8-15,21-9 16,30-23-16</inkml:trace>
  <inkml:trace contextRef="#ctx0" brushRef="#br0" timeOffset="938.54">12746 11874 0,'0'0'16,"0"0"-16,0 0 15,21 119-15,-28-35 16,0 0 0,1 9-16,8 0 15,22-6 1</inkml:trace>
  <inkml:trace contextRef="#ctx0" brushRef="#br0" timeOffset="1702.61">19992 11551 0,'0'0'15,"0"0"-15,54 30 16,-17-10-16,4 2 16,-2 9-1,-2 3 1,-5-1-16,-3 4 16,-2-2-16,-3-3 15,-5-3-15,3 2 16</inkml:trace>
  <inkml:trace contextRef="#ctx0" brushRef="#br0" timeOffset="1987.04">20665 11314 0,'0'0'16,"0"0"-16,-40 71 16,-11-1-1,-27 31 1,-23 24-16,5 7 15,6-5-15,13-17 16,27-28 0</inkml:trace>
  <inkml:trace contextRef="#ctx0" brushRef="#br0" timeOffset="2586.83">20732 11784 0,'0'0'0,"0"0"16,0 0-1,0 0-15,0 0 16,0 0-16,0 0 15,0 0 1,0 0-16,71 50 16,-19-37-1,0-4-15,-3-5 16,-7 2 0,-8 2-16,-11 1 15,-8 7 1,-7 8-16,0 12 15,4 13-15,4 6 16,7-5 0,6 0-16,7-11 15,4-5 1,0-12-16,-2-8 16,-2-9-16,26-17 15,-62 12 1,0 0-16,0 0 15</inkml:trace>
  <inkml:trace contextRef="#ctx0" brushRef="#br0" timeOffset="3607.4">9387 6173 0,'0'0'0,"55"47"16,-20-3-16,16 16 15,18 9 1,13 23 0,-5 16-16,-9-2 15,-11-9-15,-11-8 16,-10-21-16,-13-29 15,-8-34 1,-10-44 0</inkml:trace>
  <inkml:trace contextRef="#ctx0" brushRef="#br0" timeOffset="3892.83">9871 6041 0,'0'0'0,"-33"66"16,-33 56-1,-42 42-15,-14 28 16,-10-14-16,22-32 16,53-54-1</inkml:trace>
  <inkml:trace contextRef="#ctx0" brushRef="#br0" timeOffset="4509.72">10175 6785 0,'0'0'0,"0"0"15,0 0-15,0 0 16,0 0 0,0 0-16,0 0 15,83-9 1,-18 12-16,21 1 15,3 5 1,8 9-16,-5 11 16,-15 8-16,-22 6 15,-26 12 1,-30 2-16,-29-8 16,-18-8-1,-6-10-15,-1-6 16,4-8-1,6-3-15,7-4 16,12-3-16,8-4 16,7 1-1,10 6-15,10 18 16,10 22 0,6 16-16,3 1 15,4 11-15,3 7 16,-7 4-1,-12-8 1,-16-6-16,-20-12 16,-21 6-16,-44 7 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4-01T21:10:24.3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10865 8251 0,'0'0'0,"0"0"15,0 0 1,0 0-16,55 53 16,-49-33-1,-2-2-15,1-9 16,-2-5-16,-1-2 16,1-2-1,2 0-15,-5 0 16,0 0-1,20-68-15,-12 51 16,2 0-16,-4 2 16,-3 3-1,-3 5 1,-3 1-16,-6 3 16,0 1-16,-2 0 15,0 3 1,1-1-16,3 0 15,2-1 1,1 2-16,1 0 16,2-2-16,1-2 15,0 3 1,0 0-16,0 0 16,0 0-1,0 0-15,0 0 16,0 0-16,6-69 15,-4 46 1,1-6 0,2-3-16,0-8 15,4-5-15,4-4 16,3-4 0,6-13-16,6-22 15,5-4 1,4-1-16,-1-12 15,-5-10-15,-2 10 16,-4 9 0,-6 10-1,-6 6-15,-4 16 16,0 12-16,-2 17 16,0 13-1,-1 11-15,-1 8 16,-1 3-1,-3 0-15,-2 0 16,-2 43-16,-1-28 16,-3 3-1,1-5 1,-2 3-16</inkml:trace>
  <inkml:trace contextRef="#ctx0" brushRef="#br0" timeOffset="1452.98">10180 7045 0,'12'108'0,"-4"-9"16,-8-99-1,0 0-15,0 0 16</inkml:trace>
  <inkml:trace contextRef="#ctx0" brushRef="#br0" timeOffset="2458.16">10889 7821 0,'0'0'15,"0"0"-15,0 0 16,0 0 0,0 0-16,0 0 15,0 0-15,0 0 16,0 0 0,0 0-1,0 0-15,0 0 16,0 0-16,0 0 15,0 0-15,0 0 16,33-64 0,-26 50-1,-2-7-15,-1-1 16,-2-1-16,0-4 16,1 0-1,-1 0-15,0 1 16,1 1-1,0 2-15,1-2 16,2-4-16,0-17 16,2-21-1,5-13 1,7-4-16,7-8 16,10-3-16,4 6 15,0 13 1,-6 17-16,-5 18 15,-8 15 1,-8 14-16,-7 10 16,-2 2-16,-5 0 15,0 0 1,-9 34-16,5-21 16,1-3-1,2 1-15,2 4 16,-1 22-1,0-37-15,0 0 16,0 0-16</inkml:trace>
  <inkml:trace contextRef="#ctx0" brushRef="#br0" timeOffset="4215.64">12894 5970 0,'0'0'16,"0"0"-1,0 0-15,0 0 16,-55 35-16,32-23 16,-2-2-1,4 2 1,2-3-16,4 0 15,4-2-15,4-1 16,4 1 0,2 0-16,-1 5 15,3 3 1,-3 8-16,-1 7 16,-3 10-16,-3 16 15,1 5 1,-2 1-16,-2 3 15,1 8 1,1 5-16,0-8 16,-1-10-16,1-10 15,1-15 1,-2-7 0,-1-6-16,0-5 15,-1 3-15,1 1 16,-1 4-1,-1 6-15,4 10 16,2 0 0</inkml:trace>
  <inkml:trace contextRef="#ctx0" brushRef="#br0" timeOffset="-206300.76">18718 4802 0,'0'0'0,"0"0"15,0 0-15,0 0 16,0 0-16,0 0 16,0 0-1,29 87-15,-25-42 16,1 8 0,4 13-16,5 14 15,1 0-15,0-8 16,3-8-1,3 2 1,4 4-16,2 12 16,3-2-16,-2-7 15,-3 5 1,2 17-16,0 7 16,-3-2-1,4 14-15,1 9 16,-4-12-16,1 13 15,-2 5 1,4-4-16,8 14 16,9 2-1,14 14-15,5 9 16,-3-5-16,3 14 16,6-13-1,10 10 1,1-8-16,-7 6 15,-8-1-15,-7-1 16,-10 2 0,-14-20-16,-10 7 15,-17-19 1,-11-15-16,-9 1 16,-3-14-16,-1-20 15,21-9 1,-5-79-1,0 0-15,0 0 16</inkml:trace>
  <inkml:trace contextRef="#ctx0" brushRef="#br0" timeOffset="-204428.11">19489 7200 0,'0'0'15,"0"0"1,62-53-16,-46 46 15,1 1-15,4 1 16,2 0 0,3 1-16,2-1 15,5 3 1,2-3-16,2-1 16,3 1-16,-2 5 15,-1 0 1,3-1-16,6 0 15,4-2 1,2-1-16,2 1 16,-3-2-16,-1 1 15,-4-5 1,6 2 0,7 1-16,8-4 15,3-3-15,-1 2 16,7 1-1,9-6-15,4-3 16,-6 2 0,1-1-16,6 4 15,2 0-15,-2 5 16,-4 8 0,7 2-1,7 4-15,-1 4 16,6 2-16,10 1 15,0 1 1,7 4-16,11 7 16,-3 4-1,5-2-15,3 2 16,-12 0-16,8-3 16,0-4-1,-7 1 1,11-4-16,-6-2 15,-3 0-15,5-7 16,-11-8-16,-4-4 16,5-7-1,-13-5 1,-10-5-16,-4 3 16,-4 0-16,-13 0 15,-14 6 1,-12 7-16,-6 13 15,1 13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4-01T21:11:53.0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7630 5367 0,'0'0'16,"0"0"-16,0 0 16,0 0-1,-61-24-15,47 21 16,5-1-16,5-2 15,4 0 1,0-4-16,0-2 16,32-3-1,-19-3-15,0 4 16,-4 1-16,-3-3 16,-4-4-1,-3-5 1,-5-12-16,-3-8 15,-1-10-15,3-9 16,-3-25-16,6-20 16,1-2-1,-5-19 1,-3-4-16,-2 16 16,-6 6-16,-3 9 15,-3 17 1,3 18-16,3 24 15,9 24 1,7 18-16,10 2 16,12 50-16,15 2 15,9 9 1,1 1 0,-2-3-16,-6-9 15,-5-9-15,-4-12 16,-2-5-1,1-8-15,8-8 16,12-5 0,13-3-16,10-4 15,6-6-15,26-2 16,19-6 0,8-5-1,26-6-15,-1-8 16,11-3-16,1-3 15,-1 4 1,8-1-16,-11-2 16,17 3-1,-11 0-15,17 3 16,-10-10-16,15-5 16,-10-11-1,15 3 1,-10 2-16,19 7 15,0 9-15,13 4 16,12 10-16,-11 2 16,11 7-1,-19 2 1,2 4-16,-20 8 16,-2 1-16,-13 2 15,0-4 1,-23-2-16,10-5 15,-26-5 1,3-6-16,-6-5 16,-22 3-16,-6 0 15,0 5 1,-22 2-16,-14 3 16,-4 4-1,5 5-15,-3 1 16,-9 1-1,-10 4-15,-8 4 16,-2 2 0,-5 2-16,-2 6 15,-6-1-15,-4 6 16,-6 0 0,-2 6-16,-3 7 15,-4 3 1,-3 3-16,-2 2 15,0 1-15,-2 1 16,0 4 0,-2 2-1,3 9-15,1 13 16,3 10-16,2-2 16,-3-4-1,-1-5-15,1-6 16,0-10-1,-6-12-15,-8-14 16</inkml:trace>
  <inkml:trace contextRef="#ctx0" brushRef="#br0" timeOffset="660.22">15028 4191 0,'0'0'0,"0"0"0,0 0 16,0 0-1,0 0-15,0 0 16,44 73-16,-17-5 16,10 23-1,2-3 1,6-1-16,8 0 16,12-8-16,0-19 15,-3-25 1,-9-30-16,-10-41 15,-9-34 1,-15-57-16,-16-34 16,-24-51-16,-25-42 15</inkml:trace>
  <inkml:trace contextRef="#ctx0" brushRef="#br0" timeOffset="3011.13">8675 5279 0,'0'0'0,"0"0"16,0 0 0,0 0-16,0 0 15,0 0 1,0 0-16,0 0 16,0 0-16,0 0 15,0 0 1,0 0-1,66 0-15,-54-21 16,-3-6-16,-5-3 16,-2-11-1,-1-7-15,-1-6 16,-2-6 0,-3-16-16,-7-23 15,0-10-15,-4-21 16,-6-23-1,-4-21-15,-7-13 16,-3-11 0,7 0-16,1 23 15,8 10 1,7 25-16,8 28 16,3 32-1,6 24-15,4 23 16,8 18-16,-2 14 15,5 11 1,3 2-16,-1-4 16,1 1-1,2-9-15,-3-4 16,-7-8-16,-3-4 16,-2 5-1,-2-4 1,-2 5-16,0-1 15,-2 7-15,2 1 16,-3-4 0,4 2-16,-2 1 15,-4 4 1,0 0-16,0 0 16,0 0-16,81 7 15,-37-2 1,10-1-16,10 0 15,1 5 1,5-3-16,24 0 16,15-2-1,5-4-15,20-4 16,7-5 0,6-4-16,17-2 15,-6 2-15,21-1 16,-10-2-1,14-2-15,-4-2 16,15-10 0,-4-20-16,19-9 15,0-5-15,8 7 16,4 2 0,-8 12-1,9 5-15,-15 11 16,10 6-16,-10 10 15,2 3 1,-2 4-16,-10-7 16,15-3-1,-20-9-15,12-2 16,-21 3-16,7-4 16,-24 4-1,4 3 1,-19 4-16,-1 5 15,-4 1-15,-13 5 16,10 2 0,-19-3-16,1 0 15,-1 3 1,-20 0-16,-20-3 16,-10 3-16,-14 2 15,-17 0 1,-18 4-16,-17 1 15,-8 2 1,0 0-16,-28 0 16,12-1-16,-5-1 15,-3 2 1,-3 0 0,-5-1-16,-1 3 15,-1 1-15,4-3 16,6 6-1,4 1-15,6 4 16,4 4 0,1 6-16,3 6 15,0 7-15,-4 7 16,2 7 0,-2 15-16,1 19 15,1 17 1,1 2-16,4 24 15,3 4-15,-3 0 16,1 6 0,-2-1-1,-2-16-15,1-7 16,2-6-16,1-22 16,0-21-1,-1-20-15,7-16 16,0-16-1,4-11-15,3-6 16,7 5-16</inkml:trace>
  <inkml:trace contextRef="#ctx0" brushRef="#br0" timeOffset="3651.29">15952 3667 0,'0'0'0,"0"0"16,29 118-1,-8-36-15,2 18 16,5 8-1,2-8-15,2-18 16,0-15-16,-2-14 16,-4-21-1,-2-22 1,-1-18-16,3-25 16,-1-40-16,0-44 15,-2-17 1,-4-44-16,2-10 15,6-30 1,0-7-16,9-9 16</inkml:trace>
  <inkml:trace contextRef="#ctx0" brushRef="#br0" timeOffset="6015.98">10478 5174 0,'0'0'0,"0"0"16,0 0-16,0 0 15,0 0 1,-27 64-1,10-54-15,-7 2 16,-3-2-16,-2-2 16,5-5-1,2-4-15,3-3 16,2-5 0,7-3-16,3-1 15,3-6-15,2-7 16,2-9-1,4-8-15,0-11 16,0-7 0,-3-33-16,-4-29 15,-3-30 1,1-33-16,-2-40 16,1-26-1,1-12-15,-3-23 16,-3 2-16,4 17 15,-3 8 1,4 42-16,-7 19 16,5 32-1,5 43-15,2 38 16,4 27-16,1 24 16,3 19-1,3 16 1,-1 0-16,5 40 15,1-11-15,4 8 16,4 1 0,1-3-16,0-4 15,0-6 1,-3-4-16,-4-3 16,-5-5-16,-5-6 15,0-4 1,0-3-16,-1-2 15,2 1 1,4-3-16,7-1 16,8 1-16,9-1 15,13 1 1,18-6 0,19-3-16,11-8 15,0-5-15,20 0 16,11-5-1,1-1-15,21 0 16,-5-5 0,7 5-16,9 1 15,-6-10-15,12-10 16,-16-15 0,16-1-1,-1 4-15,18 7 16,0 7-16,16-1 15,-10-4 1,16 4-16,-16 5 16,15 8-1,-10 7-15,7 8 16,-8 8-16,1 5 16,0 4-1,-5 2-15,5 6 16,-16 0-1,-2 0-15,-14-2 16,-14 1 0,-2-1-16,-24-6 15,-21 0 1,-5-2-16,-9 1 16,-17-3-16,-18 0 15,-7 4 1,-4-1-16,0 1 15,-4 4 1,-5 2-16,-10-1 16,-7 5-16,-9-1 15,-7 2 1,0 1 0,0 3-16,-16 1 15,7 0-15,0 4 16,1 1-1,2 10-15,4 15 16,4 16 0,1 21-16,0 5 15,-4 30-15,-1 30 16,-9 9 0,-2 30-1,-4-11-15,5 25 16,1-14-16,10 13 15,2-10 1,11 13-16,-2-4 16,2 20-1,-9-7-15,-3-1 16,-11-27-16,-6-17 16,-7-32-1,1-41-15,4-39 16,5-34-1,7-16-15,4-39 16,5-20-16</inkml:trace>
  <inkml:trace contextRef="#ctx0" brushRef="#br0" timeOffset="6643.42">16679 4338 0,'0'0'0,"0"0"16,0 0-1,59 96-15,-52-37 16,-2-2-16,2-1 16,3 0-1,18-4 1,17 2-16,10-13 16,1-16-16,-1-22 15,-1-23 1,8-21-16,-4-30 15,-9-52 1,-18-39-16,-17-68 16</inkml:trace>
  <inkml:trace contextRef="#ctx0" brushRef="#br0" timeOffset="41352.11">19915 4290 0,'0'0'0,"0"0"0,0 0 16,0 0 0,-37 71-16,27-7 15,3 9-15,5-3 16,5 3-1,5 5 1,5-1-16,-1 1 16,-2-6-16,-1 1 15,-6 27 1,-6 20-16,-7 31 16,-6 22-1,-3 36-15,-4 12 16,-4 21-16,5 14 15,4-8 1,18-4 0,9-32-16,13-26 15,7-31-15,6-35 16,-1-28 0,0-10-16,-13 2 15,-14-2 1,-13 33-16</inkml:trace>
  <inkml:trace contextRef="#ctx0" brushRef="#br0" timeOffset="42111.39">19518 7807 0,'0'0'0,"0"0"15,0 0-15,86 111 16,-37-33 0,-1 15-16,-6 2 15,1 31 1,-7 8-16,-3-2 16,-2 7-16,-2-11 15,-2-22 1,6-24-1,6-25-15,4-25 16,3-23-16,2-20 16,-4-28-1,-8-47-15,-7-37 16,-6-41 0,-8-29-16,-1-31 15,-4-8-15,-4-23 16,-1-13-1</inkml:trace>
  <inkml:trace contextRef="#ctx0" brushRef="#br0" timeOffset="55679.54">15029 9709 0,'0'0'0,"0"0"16,0 0-16,0 0 16,0 0-1,66 32-15,-52-17 16,-5 4 0,-1 12-16,-5 17 15,-6 17-15,-6 10 16,-3 37-1,-5 11-15,0 5 16,5-6 0,7-6-16,12-22 15,7-31-15,13-38 16</inkml:trace>
  <inkml:trace contextRef="#ctx0" brushRef="#br0" timeOffset="56254.63">15516 9626 0,'0'0'0,"0"0"16,0 0-1,0 0-15,0 0 16,0 0 0,0 0-16,0 0 15,-3 121-15,2-36 16,1-5 0,3-11-1,5-13-15,4-14 16,0-13-16,-2-14 15,-2-7 1</inkml:trace>
  <inkml:trace contextRef="#ctx0" brushRef="#br0" timeOffset="57038.5">16040 9919 0,'0'0'0,"0"0"16,0 0 0,-20 71-1,20-49-15,0-1 16,4-5-16,-2 0 16,4 0-1,3-2-15,4 1 16,11-1-1,9 0-15,11-3 16,8-2-16,9-7 16,14-2-1,18-9 1,10-6-16,2-4 16,13 0-16,3-1 15,-12 2 1,-5 2-16,5 5 15,-3 3 1,-16 4-16,-12 0 16,-12 6-16,-8 10 15</inkml:trace>
  <inkml:trace contextRef="#ctx0" brushRef="#br0" timeOffset="57736.92">16614 9692 0,'0'0'0,"0"0"16,54 34-1,-4-10-15,18-1 16,5-9 0,-2-3-16,-6-6 15,-6-5 1,2 2-16,3-1 15,5-4 1,-1-3-16,-3-2 16,1 1-16,4 3 15,2 1 1,-9 9-16,-13 9 16,-16 12-1,-16 12-15,-17 16 16,-22 12-1,-16 22-15,-13 18 16,-9-2 0,-2-4-16,5 1 15,5 1-15,8-8 16,12-15 0,4-21-16,3-7 15,24-52 1,0 0-16,0 0 15</inkml:trace>
  <inkml:trace contextRef="#ctx0" brushRef="#br0" timeOffset="58569.48">18517 9589 0,'0'0'0,"0"0"16,0 0-1,25 89-15,-14-46 16,-1 2-16,-2 5 16,-5-4-1,-2-5 1,-4-5-16,-3-7 16,-2 2-16,-2-2 15,3 6-15,5 12 16,6 29-1,6 17 1,6 9-16,7 12 16,4-2-16,-1-21 15,-7-21 1,-14-27-16,-16-18 16</inkml:trace>
  <inkml:trace contextRef="#ctx0" brushRef="#br0" timeOffset="59194.4">19160 9480 0,'0'0'0,"0"0"16,0 0-16,0 0 15,0 0 1,0 0-16,52 50 16,-48-10-1,-3 6-15,-1 6 16,1 15-16,4 17 15,1 8 1,6-2 0,5 7-16,7 7 15,8-2-15,3-11 16,1-9-16,-5 22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4-01T21:15:48.2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18274 8205 0,'0'0'0,"0"0"15,70 30-15,-51-18 16,-3 1-16,-2-4 16,0 3-1,-4-4-15,-2-3 16,0-1-1,-2-4-15,3-2 16,2-2-16,-2 1 16,-2-1-1,0-2 1,-1 0-16,-1-3 16,-1 1-16,0-1 15,0-6 1,3-3-16,1-11 15,5-12 1,0-16-16,5-11 16,5 1-16,0-3 15,2-10 1,-2-4-16,-2-2 16,1 8-1,0 12-15,0 7 16,-3 9-1,0-2-15,-4 1 16,-2 1 0,-2 8-16,-2 7 15,-4 10-15,-4 9 16,-3 10 0,-4 6-16,-13 45 15</inkml:trace>
  <inkml:trace contextRef="#ctx0" brushRef="#br0" timeOffset="1075.01">18554 8462 0,'0'0'0,"0"0"16,0 0-16,0 0 16,52-4-1,-48 8-15,-3-6 16,1 4 0,2-6-16,0-8 15,-4 12-15,0 0 16,29-75-1,-13 37-15,6-8 16,6-10 0,3-24-16,2-20 15,2-3-15,1-2 16,4-10 0,4 5-1,1 14-15,-1 14 16,-4 5-16,-1 5 15,-10 6 1,-7 9-16,-6 16 16,-10 16-1,-10 22-15</inkml:trace>
  <inkml:trace contextRef="#ctx0" brushRef="#br0" timeOffset="2265.69">18366 7478 0,'0'0'0,"0"0"16,0 0-1,0 0-15,0 0 16,0 0 0,0 0-16,0 0 15,0 0-15,0 0 16,0 0 0,0 0-16,55-69 15,-42 5 1,1-14-16,3-5 15,1-13-15,3-2 16,3 5 0,2 16-1,-1 13-15,-2 15 16,-1 13-16,-4 14 16,-4 10-1,-6 9-15,-6 3 16,16 35-1</inkml:trace>
  <inkml:trace contextRef="#ctx0" brushRef="#br0" timeOffset="3205.64">18471 7211 0,'0'0'16,"0"0"-16,0 0 16,0 0-1,0 0-15,42-68 16,-35 59-16,2-1 15,1-1 1,3-3 0,4-5-16,5-10 15,1-7-15,5-7 16,1 2-16,-2 3 16,-4 5-1,-4 4 1,-1 10-16,-4 5 15,-5 5-15,-2 3 16,-5 3 0,-2 3-16,0 0 15,0 0 1</inkml:trace>
  <inkml:trace contextRef="#ctx0" brushRef="#br0" timeOffset="4273.67">18742 7218 0,'0'0'16,"0"0"-16,0 0 15,0 0 1,-1-65-16,6 62 16,-1 0-16,3-1 15,2-3 1,3-2 0,0-5-16,3-7 15,1-6-15,-5-3 16,-4-4-1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4-01T21:17:41.5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19077 7719 0,'51'18'16,"-19"5"-16,-13 2 16,-9-5-1,-9-7-15,-1-4 16,0-4-1,0-5-15,-35-9 16,19-4-16,-2-6 16,2 3-1,2-4 1,6 2-16,3-3 16,3-1-16,5-2 15,1-7 1,2 3-16,-2-4 15,2 1 1,0 3-16,-2 3 16,-1-1-16,-2 0 15,2-2 1,2-4-16,0-2 16,3-2-1,-1-1-15,2 1 16,1 2-1,0 5-15,0 5 16,-2 11 0,-2 7-16,-3 6 15,-2 0-15,-7 60 16,-4 9 0</inkml:trace>
  <inkml:trace contextRef="#ctx0" brushRef="#br0" timeOffset="1352.03">18495 9029 0,'0'0'16,"0"0"0,0 0-16,0 0 15,0 0-15,0 0 16,2-77-1,0 52 1,1-7-16,1-9 16,0-9-16,1 2 15,0-2 1,4 3-16,2 3 16,0 3-1,2 0-15,1 2 16,4 1-16,1-4 15,1-7 1,3-3-16,1-4 16,1 0-1,4-8-15,-1-4 16,0-4-16,-2 5 16,-2 7-1,0 3-15,1 3 16,2 4-1,-2 6-15,-3-3 16,-2 8 0,-3 3-16,-3 9 15,-5 6 1,-2 7-16,-5 5 16,-2 9-16,0 0 15,0 0 1,0 0-16,0 0 15,0 0 1,-30 67-16,23-52 16,-4-1-1,-4 7-15</inkml:trace>
  <inkml:trace contextRef="#ctx0" brushRef="#br0" timeOffset="2804.09">19850 5895 0,'0'0'0,"0"0"16,0 0-16,0 0 15,0 0 1,0 0-1,0 0-15,-63 71 16,48-49-16,2 3 16,1-2-1,3 0-15,3 7 16,1 2 0,5 15-16,-1 14 15,-1 10-15,0 0 16,-3 1-1,-3 4 1,-2 7-16,-2 0 16,1-12-16,0-12 15,1-12 1,0-10-16,1-10 16,2-6-1,1-1-15,1 7 16,3 15-16,5 24 15</inkml:trace>
  <inkml:trace contextRef="#ctx0" brushRef="#br0" timeOffset="38194.9">18894 7972 0,'0'0'0,"0"0"16,0 0 0,57-67-16,-18 23 15,0-8 1,-4-9-16,-5 6 16,-8 5-1,-7 9-15,-5 12 16,-7 4-1,-3 4-15,-5 7 16,-2 1-16,1-1 16,1-4-1,-2-5-15,-2-9 16,0-11 0,-2-12-16,-3 3 15,-3-2 1,-6-2-16,-3 2 15,1-12 1,2-7-16,4-4 16,1-2-16,0 0 15,-1-13 1,-1 1-16,-4 6 16,-1 11-1,-2 2-15,-2-1 16,-6 1-16,-8 6 15,-3 9 1,-3 9 0,-1 5-16,5 6 15,4 6-15,4 2 16,3 7 0,6 6-16,0 7 15,5 12 1,6 6-16,4 5 15,4 8-15,4 6 16,5 3 0,0 4-16,-1 4 15,0 4 1,-2 5-16,-6 4 16,0 18-16,-3 3 15,-2-2 1,3-2-1,3 3-15,5 5 16,4 10-16,7-1 16,6-6-1,7 6-15,8 3 16,4-1 0,4-7-16,2-7 15,-1 5-15,2 7 16,1-7-1,2-8 1,3-7-16,4-6 16,4-1-16,-1-2 15,-6-9 1,-8-8-16,-5-10 16,-7-8-1,-3-8-15,2-8 16,-2-6-16,0-3 15,-1-4 1,-2-5-16,-1-10 16,-4-11-1,1-22-15,-3-23 16,-4-10-16,-2-19 16,-7-17-1,-10-10 1,-14-14-16,-14-8 15,-16 6-15,-4 1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4-01T21:18:23.8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8091 8678 0,'0'0'0,"0"0"15,0 0-15,0 0 16,0 0-1,60-20-15,-56 16 16,-2-1 0,-2-4-16,-6-5 15,-1-8-15,-2-9 16,-2-16 0,-1-19-16,-3-8 15,-3-2 1,-4 1-16,-4-11 15,-9-12 1,-13-1-16,-11-7 16,-9-18-1,-5-7-15,2-6 16,-2-4-16,-5 9 16,-7 5-1,3 1-15,7 12 16,1 19-1,-4 15-15,-1 3 16,7 6-16,3 1 16,-1 6-1,-16-8 1,-9-17-16,-2-8 16,-11-1-16,-10-13 15,7 3 1,3 19-16,1 16 15,7 18 1,12 21-16,10 23 16,4 17-16,2 15 15,4 13 1,7 14 0,8 14-16,4 13 15,-7 8-15,-1 2 16,-1-1-1,4 13-15,10 11 16,5 1 0,6-2-16,3 0 15,5 5-15,7-13 16,8-7 0,5-1-16,8 4 15,4-3 1,7-3-16,7 12 15,7 11 1,4-3-16,7 12 16,0 6-1,11-1-15,15 10 16,8-1-16,7-19 16,-5-5-1,-8 1-15,-5-15 16,-2-14-1,4 5-15,2 12 16,-3 3-16,-6 13 16,7 16-1,14-3 1,11 8-16,-2-9 16,7-13-16,14-8 15,2 0 1,-6-20-16,4-16 15,6-22 1,-16-17-16,-10-13 16,-2-10-16,1-7 15,-11-9 1,-9-7-16,-4-8 16,6-3-1,6-7-15,1-7 16,-8-8-1,-6-4-15,-5-8 16,-4 2 0,-3-6-16,-3 1 15,-11 3-15,-4-1 16,-7-5 0,-9-15-16,-3 0 15,-9 4 1,-3 5-16,-4 0 15,-6-5-15,1 2 16,-3 5 0,-1 3-1,-6-9-15,-4-18 16,-2-1-16,-3 8 16,-2-2-1,-3-6-15,-1 14 16,-8 10-1,-10 7-15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30T20:45:11.414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11742 9857 0,'0'0'15,"0"0"1,45-68-16,-29 50 15,-4 4 1,-2 7-16,-4 3 16,-5-1-1,-1 4-15,0-2 16,0 3-16,0 0 16,-70-14-1,39 3 1,-1-1-16,-1 4 15,2-1-15,0 2 16,-4 4 0,-8 4-16,-10 5 15,-10 8 1,0 6-16,6 1 16,4 9-16,4 2 15,7 1 1,4 4-16,11-1 15,8-4 1,7-3-16,9-3 16,5-1-16,5-2 15,5 1 1,5-4 0,3-1-16,8-6 15,5 2-15,7-9 16,5-1-1,8-3 1,12-4-16,11-3 16,3-8-16,-7-5 15,-3-5-15,-2-2 16,-7-2 0,-8-1-1,-9-4-15,-10-2 16,-10-5-16,-11 3 15,-13 1 1,-10 6-16,-11 4 16,-10 9-1,-9 11-15,-8 8 16,-6 19 0</inkml:trace>
  <inkml:trace contextRef="#ctx0" brushRef="#br0" timeOffset="1307.83">20747 9714 0,'0'0'15,"0"0"1,56-11-16,-33 6 16,-2-1-16,-2 3 15,-4-3 1,-1 0-16,-6-3 16,-5-1-1,-6 0-15,-9-3 16,-6-1-16,-10 3 15,-11-1 1,-11 1-16,-7 6 16,0 2-1,4 4-15,-3 1 16,-2 8-16,-3 9 16,-1 9-1,4 13 1,7 18-16,11 14 15,8 5-15,10 6 16,8 2 0,9-4-16,13-5 15,13-13 1,14-22-16,18-18 16,15-19-16,12-10 15,0-13 1,-6-9-1,-10-7-15,-5-5 16,-3-6-16,-12-3 16,-8-5-1,-16-10-15,-21-10 16,-16 2 0,-18 9-16,-10 15 15,-1 27-15,-15 49 16,61-29-1,0 0-15,0 0 16</inkml:trace>
  <inkml:trace contextRef="#ctx0" brushRef="#br0" timeOffset="2301.73">22096 8176 0,'0'0'16,"0"0"-16,0 0 15,59 7 1,-41-9-16,-6 1 16,-6-5-1,-6 0-15,0-4 16,-51-2 0,11-4-16,-9-3 15,-12 0 1,-12 0-16,-2 8 15,5 13-15,7 10 16,9 10 0,8 7-16,2 6 15,2 11 1,5 9-16,5 11 16,9 4-16,13-2 15,18-6 1,16-5-1,17-8-15,9-7 16,4-11-16,6-8 16,5-11-1,6-12-15,-1-10 16,-9-8 0,-9-7-16,-13-3 15,-11-5-15,-11-8 16,-10-7-1,-10-7-15,-20 1 16,-38-8 0</inkml:trace>
  <inkml:trace contextRef="#ctx0" brushRef="#br1" timeOffset="12370.67">12022 9323 0,'0'0'0,"0"0"16,0 0 0,0 0-16,0 0 15,6-75-15,2 48 16,-2-5 0,-1 4-1,-2 6-15,-2 1 16,0 5-16,-2 2 15,1 1 1,-4 1-16,-1 3 16,-1 0-1,-1-1-15,0 2 16,-1 1-16,0 0 16,0 3-1,1-1 1,1 1-16,1 1 15,3 3-15,-4 0 16,2 0 0,4 0-16,0 0 15,0 0 1,0 0-16,0 0 16,0 0-16,0 0 15,0 0 1,0 0-16,-45 73 15,38-52 1,-4 11-16,0 15 16,-3 10-1,0 16-15,-3 18 16,1 5 0,4-5-16,5-14 15,4-13-15,3-14 16,4-16-1,-1-15-15,1-11 16,-3-8 0,2 0-16,-3 0 15,0 0-15,0 0 16,0 0 0,-54-77-1,40-40-15</inkml:trace>
  <inkml:trace contextRef="#ctx0" brushRef="#br2" timeOffset="16266.07">12211 9132 0,'0'0'16,"0"0"-1,0 0-15,0 0 16,0 0-16,0 0 16,0 0-1,0 0-15,0 0 16,0 0 0,0 0-16,0 0 15,0 0-15,0 0 16,0 0-1,0 0 1,-11-62-16,12 56 16,2 3-16,-1 1 15,3-1-15,-1 1 16,-4 2 0,0 0-1,0 0-15,0 0 16,68 0-16,-41 5 15,8-3 1,8 4-16,14-3 16,12-1-1,10-2-15,9 0 16,15-2-16,16 2 16,7-2-1,15 1 1,7 2-16,2 1 15,11 1-15,-3 1 16,13 0 0,-3-1-16,10 4 15,-1 4 1,5-2-16,-3 3 16,3-2-16,-3 2 15,0-2 1,1 0-16,0 5 15,2 0 1,4 1-16,0 3 16,9-2-1,-6 4-15,8-4 16,-15 1 0,3-5-16,-12 3 15,-2 2-15,-7 0 16,-12 5-1,2 0-15,-18 4 16,-2 3 0,-2-3-16,-18 0 15,3-4-15,0 2 16,-13 0 0,0-4-1,0-1-15,-10-7 16,-8 2-16,0-2 15,0-1 1,-11-1-16,-12 0 16,-6 0-1,0 1-15,1 4 16,-3-2-16,-5 6 16,-7-2-1,-8-1 1,-2-2-16,-5 1 15,-1 0-15,-2-5 16,-4 1 0,-3-6-16,-5-1 15,-6 0 1,-1-5-16,-6-3 16,0 1-16,0 0 15,0 2 1,0 0-1</inkml:trace>
  <inkml:trace contextRef="#ctx0" brushRef="#br3" timeOffset="19677.43">11935 9073 0,'0'0'0,"0"0"16,0 0-16,0 0 15,0 0 1,0 0-16,0 0 16,0 0-1,0 0-15,0 0 16,67 31-16,-46-31 16,4-25-1,3 12-15,5 1 16,6 1-1,3-1-15,3 3 16,2-2 0,2 4-16,4 5 15,15 0 1,16 2-16,6 2 16,4 2-16,13-4 15,7-2 1,-6 1-16,2-3 15,5-1 1,-4 1-16,-8 0 16,6 0-16,5-1 15,-4 0 1,8-2 0,4 3-16,-6-3 15,7-2-15,6 2 16,-9-2-1,8-2-15,4 4 16,-5-5 0,8 1-16,-2-5 15,-4-4-15,8-1 16,-9-4 0,1-2-16,3 1 15,-7 1 1,-1 3-16,3 0 15,-10 3 1,-1 3-16,8 0 16,-11 4-1,2 4-15,6-1 16,-10 2-16,-2-1 16,12 2-1,-9 2-15,-2-3 16,12 2-1,-4 3-15,1-5 16,11 5 0,-8 2-16,6-5 15,3 2 1,-8-1-16,5-5 16,3 5-16,-9-3 15,2-1 1,3 0-16,-7 3 15,4-1 1,5 1-16,-6 5 16,13-2-16,-3 4 15,8-2 1,6 0 0,-5-2-16,14 0 15,-7-1-15,4 1 16,-3 0-1,-9 2-15,1 0 16,-15 2 0,-24-4-16,-16 2 15,-13-2-15,-17 1 16,-13-2 0,-16 2-16,-12 2 15,-8-1 1,-8-1-16,0-6 15,-26-5-15,1-3 16,17-11 0</inkml:trace>
  <inkml:trace contextRef="#ctx0" brushRef="#br0" timeOffset="74223.48">13717 3052 0,'0'0'0,"0"0"15,0 0-15,0 0 16,30 85 0,-16-51-1,-1 5-15,1-1 16,-3 6-16,-3-2 16,1-3-1,-5-2-15,-3-6 16,0-2-1,0-4-15,2-1 16,0 1-16,7 0 16,-1 5-1,9 15 1,16 21-16,24 7 16</inkml:trace>
  <inkml:trace contextRef="#ctx0" brushRef="#br0" timeOffset="74555.36">14002 4127 0,'0'0'0,"0"0"15,0 0-15,48 112 16,-30-33 0,0 16-1,-6-4-15,2 3 16,3 1-16,10-17 15,-27-78-15,0 0 16,0 0 0</inkml:trace>
  <inkml:trace contextRef="#ctx0" brushRef="#br0" timeOffset="74816.61">14278 5953 0,'0'0'0,"0"0"15,0 0 1,89 121-16,-50-18 16,-4 27-16</inkml:trace>
  <inkml:trace contextRef="#ctx0" brushRef="#br0" timeOffset="75145.89">14715 7563 0,'0'0'0,"0"0"16,-2 67-16,3 12 16,-2 30-1,1-109-15,0 0 16,0 0-16</inkml:trace>
  <inkml:trace contextRef="#ctx0" brushRef="#br0" timeOffset="75472.08">14885 9152 0,'0'0'16,"0"0"-16,18 130 15,-8-14 1,1 4 0,-4 14-16,-6-10 15,-1-124-15,0 0 16,0 0 0</inkml:trace>
  <inkml:trace contextRef="#ctx0" brushRef="#br0" timeOffset="75783.86">14907 10693 0,'0'0'0,"0"0"16,0 0-16,-10 73 15,7-44-15,4 4 16,-4 7-1,-5 21 1</inkml:trace>
  <inkml:trace contextRef="#ctx0" brushRef="#br0" timeOffset="77193.05">20354 4222 0,'0'0'0,"0"0"16,-24 90-1,19-40-15,-3 2 16,-1-3 0,4-16-16,14-25 15</inkml:trace>
  <inkml:trace contextRef="#ctx0" brushRef="#br0" timeOffset="77553.64">20095 5850 0,'0'0'0,"0"0"15,-16 104 1,0-13-16,0 10 16,-3 4-16,-5-4 15,-3 4 1,2 2-16,0-15 15,25-92-15,0 0 16,0 0 0</inkml:trace>
  <inkml:trace contextRef="#ctx0" brushRef="#br0" timeOffset="77900">19842 7583 0,'0'0'0,"0"0"15,7 128-15,-5-30 16,-1 8 0,3 4-16,-3-9 15,-3-11 1,-2-10-16,-1-9 15,-2-5-15,2-9 16,-2-3 0,0-4-1,2 1-15,-2 3 16,1 5-16,0 10 16,10 10-1,-4-79-15,0 0 16,0 0-16</inkml:trace>
  <inkml:trace contextRef="#ctx0" brushRef="#br0" timeOffset="78223.7">19859 10227 0,'0'0'0,"1"70"16,4 37-1,-1 16-15,0-14 16,-2-14-16,-1-6 15,-1-8 1,-2-5 0,-2-6-16,0 13 15,4-83-15,0 0 16,0 0 0</inkml:trace>
  <inkml:trace contextRef="#ctx0" brushRef="#br0" timeOffset="78594.23">19972 12047 0,'0'0'15,"0"0"-15,-11 82 16,8-23-1,2-2 1,2-5-16,2-6 16,1-4-16,-6 0 15,-2 6 1</inkml:trace>
  <inkml:trace contextRef="#ctx0" brushRef="#br1" timeOffset="122322.98">16220 3730 0,'0'0'15,"0"0"-15,0 0 16,0 0 0,0 0-16,-13 65 15</inkml:trace>
  <inkml:trace contextRef="#ctx0" brushRef="#br1" timeOffset="122768.75">16244 4214 0,'0'0'0,"0"0"16,41 116-1,-14-46-15,-3-6 16,-7 8 0,-2 1-16,-4 9 15,-11-82-15,0 0 16,0 0-1</inkml:trace>
  <inkml:trace contextRef="#ctx0" brushRef="#br1" timeOffset="123070.46">16225 5834 0,'0'0'15,"0"0"1,0 0-16,-3 65 15,-2-28-15,-1 18 16,6-55-16,0 0 16,0 0-1</inkml:trace>
  <inkml:trace contextRef="#ctx0" brushRef="#br1" timeOffset="123337.12">16082 6906 0,'0'0'0,"0"0"15,0 0-15,0 0 16,47 82 0,-47-82-16,0 0 15,0 0-15</inkml:trace>
  <inkml:trace contextRef="#ctx0" brushRef="#br1" timeOffset="123570.78">16116 8216 0,'0'0'15,"0"0"-15,0 0 16,-14 76-1,0-22-15,6-6 16,8-48-16,0 0 16,0 0-1</inkml:trace>
  <inkml:trace contextRef="#ctx0" brushRef="#br1" timeOffset="123888.65">15706 9057 0,'0'0'0,"0"0"15,-76 20 1,28 1 0,-5-1-16,-2-2 15,1-2-15,5-3 16,2 2-1,0 2-15,7 2 16,4-3 0,4 5-16,5 10 15,-1 19-15,1 8 16,-6-4 0,-14-13-16,47-41 15,0 0 1,0 0-16</inkml:trace>
  <inkml:trace contextRef="#ctx0" brushRef="#br1" timeOffset="124100.26">14229 9981 0,'0'0'15,"0"0"-15,-57 18 16,12 0-16,-18 9 16,-2 11-1,65-38 1,0 0-16,0 0 16</inkml:trace>
  <inkml:trace contextRef="#ctx0" brushRef="#br1" timeOffset="124340.55">13060 10882 0,'0'0'0,"0"0"16,0 0-16,-92 59 15,35-27 1,-8 0 0,0 0-16,6 2 15</inkml:trace>
  <inkml:trace contextRef="#ctx0" brushRef="#br1" timeOffset="124637.88">11602 11613 0,'0'0'0,"0"0"16,-102-14-16,27 5 16,-2-7-1,3 8 1,4 0-16,1 13 16,4 8-16,65-13 15,0 0-15,0 0 16</inkml:trace>
  <inkml:trace contextRef="#ctx0" brushRef="#br1" timeOffset="124838.32">10235 11319 0,'0'0'16,"0"0"-16,-80-26 15,23 4 1,3-14 0,3-3-16,51 39 15,0 0-15,0 0 16</inkml:trace>
  <inkml:trace contextRef="#ctx0" brushRef="#br1" timeOffset="125337.81">9326 10722 0,'0'0'15,"0"0"-15,0 0 16,-65-27-16,36-3 16,13-18-1,14-24-15,2 72 16,0 0-16,0 0 15,-13-251 1,44 105-16,-10 40 16,7 20-1,-1 24-15,0 16 16,-2 6 0,3-1-16,-4-2 15,-4-16 1,-4-12-16,2-23 15,1-29 1,5-16-16,1-8 16,1-6-16,8 6 15,0 1 1,2 0-16,1 11 16,-1 13-1,2 4-15,-3 4 16,-3 9-16,-4-2 15,-2 7 1,8 14 0,0 10-16,-34 76 15,0 0-15,0 0 16</inkml:trace>
  <inkml:trace contextRef="#ctx0" brushRef="#br1" timeOffset="125489.99">10550 6754 0,'0'0'0,"0"0"15,97-83 1,-97 83-16,0 0 16,0 0-16</inkml:trace>
  <inkml:trace contextRef="#ctx0" brushRef="#br1" timeOffset="125794.68">12445 5460 0,'0'0'15,"0"0"-15,104 10 16,-104-10-16,0 0 15,0 0 1</inkml:trace>
  <inkml:trace contextRef="#ctx0" brushRef="#br1" timeOffset="126338.79">15583 3517 0,'0'0'16,"0"0"-16,64-32 16,-14 11-16,9-1 15,1 6 1,-2 0-16,2-2 16,10-8-1,6-7-15,4-4 16,-8-2-16,-5 5 15,-12 7 1,-3 18-16,11 13 16,-63-4-1,0 0-15,0 0 16</inkml:trace>
  <inkml:trace contextRef="#ctx0" brushRef="#br1" timeOffset="150131.91">9585 11654 0,'0'0'15,"0"0"1,0 0-16,0 0 16,0 0-16,0 0 15,0 0 1,0 0-16,4 92 15,-2-53 1,-1 5-16,1 1 16,3 3-1,-1-11-15,3 1 16,2-1-16,0 1 16,0 0-1,-5 3-15,-5 0 16,-3-3-1,-3 0-15,-3-9 16,4-3 0,0-2-16,3-5 15,4-4-15,4-3 16,7-1 0,8 1-1,7-2-15,7 0 16,6-5-16,3-7 15,7-5-15,12-3 16,11 1 0,6-6-16,-2 1 15,-6 0 1,1 8-16,3 3 16,5 3-1,-1 0-15,-6-5 16,3-3-1,9 1-15,3-6 16,-8 3-16,-7-2 16,2 10-1,8 1-15,-3 0 16,-10 2 0,-4 2-16,7 6 15,3 1-15,-1 1 16,-7 5-1,-3 4 1,10 5-16,12 4 16,-3 0-16,-8 0 15,10 3 1,10-1-16,-1-6 16,-6-4-1,10-7-15,7-5 16,-9-9-16,-1-4 15,8-5 1,2 0 0,-13-1-16,4-2 15,13 4-15,-7-6 16,-8 3 0,10 0-16,6 1 15,-14-1 1,1 4-16,10-2 15,-6 0-15,-14-5 16,6 3 0,2-5-1,-6 0-15,-5-2 16,4-5-16,5 0 16,-6-4-1,-7 2-15,-1 3 16,5 3-1,-5 0-15,-14-1 16,-6-1-16,-1 1 16,0 2-1,-1 5-15,-4-1 16,-10 5 0,-11 0-16,-9 1 15,-8 1-15,-4 3 16,-6-1-1,-1 1 1,-3 2-16,3 0 16,-5-1-16,1 1 15,-1 0 1,0 1-16,0 0 16,0 1-1,0 0-15,0 0 16,0 0-16,0 0 15,0 0 1,0 0-16,0 0 16,0 0-1,0 0-15,0 0 16,0 0 0,0 0-16,0 0 15,0 0 1,0 0-16,65 58 15,-47-49-15,0-3 16,-1 0 0,-3-3-16,-4-3 15,-3-3 1,-2 1-16,-5-2 16,3 1-16,-3 3 15,0 0 1,0 0-1,0 0-15,0 0 16,0 0-16,0 0 16,0 0-1,0 0-15,57 25 16,-40-25 0,4 0-16,9 3 15,11 3-15,13 4 16,9 6-1,7 4 1,-5 2-16,4 6 16,6 3-16,10 2 15,5 1 1,-2-7-16,13-2 16,15-2-1,-7-5-15,13 0 16,11 1-16,-10 0 15,11 3 1,7 2-16,-3-5 16,16-2-1,0-4-15,12-5 16,-1-7-16,8 3 16,-4-2-1,3 3 1,4 3-16,-6 4 15,7-1-15,-7 4 16,17-2 0,-8-6-16,13-2 15,7-6 1,1-10-16,12-1 16,-5-8-16,8 0 15,-12-1 1,6 1-1,-1-3-15,-2-2 16,9-2-16,-8-1 16,15 3-1,-13-4-15,-4 1 16,-4 2 0,-8-2-16,-5 5 15,-15 4-15,-18 8 16,-8 9-1,-25 11-15,-25 9 16,-12 7 0,-13 5-16,-22-10 15,-17-8 1,-18-26-16,-6-31 16,-9 45-1,0 0-15,0 0 16</inkml:trace>
  <inkml:trace contextRef="#ctx0" brushRef="#br1" timeOffset="155255.68">12357 12471 0,'0'0'0,"-20"75"16,22-41-16,1-2 16,1-1-1,2-5 1,0 0-16,2 3 15,1 5-15,1 7 16,4 8 0,-2 13-16,2 15 15,3-8 1,12-24-16,5-31 16,-34-14-16,0 0 15,0 0 1</inkml:trace>
  <inkml:trace contextRef="#ctx0" brushRef="#br1" timeOffset="158559.22">9473 11853 0,'0'0'0,"0"0"16,0 0-16,0 0 15,0 0 1,0 0-16,0 0 15,0 0 1,0 0-16,18-72 16,-5 3-1,4-6-15,4 0 16,-3 5 0,-3 6-16,-3-7 15,-4 8-15,-6-7 16,-5-6-1,-7-13-15,0-9 16,-1 1 0,-2 1-16,5-2 15,2-2-15,3 7 16,2 4 0,-2-5-1,-1-12-15,-4-9 16,-2-21-16,1-13 15,3-12 1,4 0-16,-1 4 16,7 7-1,-2 16-15,-4 4 16,1-6-16,5 1 16,-2-6-1,6-3-15,-2 4 16,3-4-1,5 8-15,0 8 16,7-2-16,4 7 16,4 0-1,-3-9 1,0 5-16,-4-10 16,2-5-16,-5 4 15,2 2 1,-3 9-16,1 15 15,-1 8 1,0-3-16,-3 6 16,-1-4-16,3-3 15,3 5 1,3 8 0,-5 5-16,3 5 15,2 12-15,-4 11 16,-5 14-1,-5 9-15,-2 7 16,0 7 0,7 7-16,0 11 15,0 7-15,0 7 16,-7 3 0,0 2-16,-1 0 15,-6 2 1,-3-2-16,-7-1 15,-6 4-15,0 1 16,2 18 0</inkml:trace>
  <inkml:trace contextRef="#ctx0" brushRef="#br1" timeOffset="161168.26">8993 8499 0,'0'0'0,"0"0"16,0 0-16,0 0 16,0 0-16,0 0 15,0 0 1,0 0-1,0 0-15,0 0 16,0 0-16,0 0 16,0 0-1,62 20-15,-23-24 16,12-3 0,19-2-16,10 0 15,2 0-15,-4-3 16,9-4-1,14-2-15,11-9 16</inkml:trace>
  <inkml:trace contextRef="#ctx0" brushRef="#br1" timeOffset="162945.76">9125 8296 0,'0'0'0,"0"0"15,0 0-15,0 0 16,64-41 0,-51 37-1,3 1-15,5 1 16,5 0-16,11-1 15,8 2 1,7 1 0,2-5-16,7-2 15,8-2-15,11-1 16,-2 0 0,-5-5-16,-4-2 15,-7-1 1,-7-3-16,-9 4 15,-10 0-15,-9 3 16,-7 3 0,-4 0-16</inkml:trace>
  <inkml:trace contextRef="#ctx0" brushRef="#br1" timeOffset="176155.4">12289 8197 0,'0'0'0,"0"0"15,0 0-15,0 0 16,-34 69 0,23-57-1,4-5-15,2-5 16,3-2-16,2 0 16,0 0-1,0 0-15,0 0 16,0 0-1,29-72-15,-20 44 16,-3-4-16,0-4 16,-2-3-1,0-2 1,2 2-16,-4 1 16,2 10-16,2 5 15,0 3 1,0 9-16,0 2 15,-2 2 1,3 2-16,-1 1 16,2 1-16,1 3 15,0-1 1,1 1-16,5 1 16,4 4-1,2 0-15,5 6 16,2-2-16,2 2 15,3 3 1,1 2 0,0 5-16,-2 1 15,-3 5-15,-1 1 16,-7 1 0,1-4-16,-4-2 15,-3-6 1,-2 1-16,-3-3 15,-7-4-15,0-2 16,-3-4 0,0-3-1,0-1-15,0-1 16,0 0-16,0 0 16,-55 5-1,38-2-15,-4-3 16,-2 1-1,-4-2-15,-10 0 16,-8-2-16,-8 3 16,-5 0-1,1 3-15,5 1 16,1-1 0,0-3-16,-3 0 15,-5-1-15,1-1 16,9 2-1,6-2 1,7 0-16,9-3 16,8 1-16,4-3 15,7-4 1,7 1-16,5-8 16,12-3-1,11-13-15,20-11 16,23-11-16,15-4 15,0-1 1,-4-4 0,-1 7-16,2 10 15,0 8-15,-7 9 16,-11 10 0,-12 6-16,-6 1 15,-3 5 1,-7 0-16,-1 2 15,-6 2-15,-10 1 16,-5 1 0,-9 6-16,-5 4 15,0 13 1,-50 16-16,7 21 16,-12 12-1,-4 5-15,-1-1 16,3 3-1,0-1-15,4-4 16,4-3-16,7-7 16,3 0-1,6 14-15,4 17 16,3-8 0,8-13-16,7-28 15,12-43-15</inkml:trace>
  <inkml:trace contextRef="#ctx0" brushRef="#br1" timeOffset="-213607.47">16243 7646 0,'0'0'0,"0"0"16,0 0-16,0 0 16,0 0-16,0 0 15,-60 50 1,54-41-1,3-5-15,1-1 16,2-3-16,0 0 16,0 0-1,0 0-15,0 0 16,0 0 0,6-69-16,-15 56 15,-2-1-15,-7 3 16,-4 1-1,-3-2-15,0 6 16,0 4 0,0 6-16,2 8 15,0 6 1,4 9-16,0 3 16,1 7-1,1 3-15,4-4 16,1-1-16,-1-4 15,3-5 1,3-1-16,1-3 16,2 1-1,3-5-15,1 1 16,2-3-16,0 0 16,3 0-1,-1 2 1,1-2-16,2 2 15,0 2-15,0-3 16,-1 0 0,-1-3-16,0 4 15,-3-2 1,1-2-16,1 0 16,-3-5-16,3-1 15,0-1 1,3-1-16,1-2 15,0 0 1,2-2-16,0-2 16,1 0-16,2 0 15,2-2 1,1 0 0,5 0-16,2 0 15,5-3-15,-1 1 16,2-2-1,-3-2-15,-1-1 16,-1 0 0,-5-6-16,-4-2 15,0-2-15,-3-3 16,-2 1 0,-4-6-1,0 0-15,-2-3 16,2-2-16,-2 0 15,-1 3 1,-1 1-16,1 3 16,-5 2-1,-1 5-15,0 0 16,-3-2-16,1 2 16,0-7-1,-2-1 1,0-1-16,-2 0 15,0 0-15,-2 2 16,-1 4-16,2 4 16,0 7-1,0 3 1,2 8-16,-1 5 16,3 1-16,-1 6 15,-3 3 1,-15 12-16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4-01T21:19:49.9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15270 3884 0,'0'0'0,"0"0"16,0 0-16,0 0 15,0 0-15,0 0 16,0 0-1,0 0 1,0 0-16,30 81 16,-30-56-16,0 2 15,3 1 1,1 6-16,3-2 16,0 9-1,-3 4-15,-3 3 16,-5 16-16,-11 24 15,-11 15 1,-9 18 0,-6 22-16,-5-4 15,-7 11-15,-5 1 16,1-13 0,6 3-16,3 3 15,7-17 1,4 12-16,6-5 15,2-4-15,5 18 16,6-7 0,1 16-16,2-3 15,-1 4 1,7-1-16,-3-14 16,0 0-16,1-8 15,2-29 1,1-17-1,4-20-15,-1-21 16,6-17-16,0-25 16,2-6-1,17 0-15</inkml:trace>
  <inkml:trace contextRef="#ctx0" brushRef="#br0" timeOffset="1197.21">16724 3217 0,'0'0'16,"0"0"-1,0 0-15,0 0 16,0 0-16,0 0 15,-18 72 1,14-28-16,4 8 16,0 2-1,3 5-15,2 3 16,2 9-16,-1 4 16,-3-2-1,-3-8 1,-6-5-16,-6 5 15,-9 15-15,-7 11 16,-13 3 0,-10 15-1,-10 16-15,-8 0 16,4 12-16,1 2 16,6-5-16,7 5 15,2-2 1,5-13-1,1-1-15,5-2 16,3-11-16,8-4 16,3 8-1,1-7-15,1-3 16,2 18 0,4-9-16,-2 3 15,2 12-15,1-5 16,1 8-1,1 4-15,0-13 16,-1-8 0,3-1-16,-3-14 15,2-19 1,-1-19-16,3-18 16,4-15-1,2-16-15,-1-12 16,5 0-16,1-35 15</inkml:trace>
  <inkml:trace contextRef="#ctx0" brushRef="#br0" timeOffset="10593.98">20623 569 0,'0'0'0,"0"0"15,0 0-15,0 0 16,6 73 0,-11 7-16,1 27 15,-4 23 1,-1 24-16,0-6 16,2 16-16,1-7 15,2-7 1,1 5-1,2-9-15,-6-18 16,2-3-16,2-10 16,-3-21-1,0-26-15,2-24 16,4-20 0,4-19-16,7-5 15,8-27-15,7-1 16,14-3-1,16-1 1,19 0-16,8 4 16,7 6-16,21 8 15,11 9 1,-5 5-16,8 9 16,0 7-1,-13 6-15,-20 2 16,-19-1-16,-24 0 15,-17 1 1</inkml:trace>
  <inkml:trace contextRef="#ctx0" brushRef="#br0" timeOffset="11032.02">20531 1475 0,'0'0'0,"0"0"16,0 0-1,0 0-15,0 0 16,63 18 0,-38-11-16,5 0 15,11-5-15,11-4 16,9 4-1,2-2-15,-1 0 16,-5 3 0,-8-3-16,-10 0 15,-13-7 1,-15-5-16,-7-36 16,-16-40-1</inkml:trace>
  <inkml:trace contextRef="#ctx0" brushRef="#br0" timeOffset="11134.37">20723 556 0,'0'0'16,"-66"-34"-16,-21-14 16,87 48-1,0 0-15,0 0 16</inkml:trace>
  <inkml:trace contextRef="#ctx0" brushRef="#br0" timeOffset="11413.12">20308 940 0,'0'0'16,"0"0"-16,79 24 15,-29-9 1,-1-6-16,0-9 16,-1-11-16,7-18 15,11-12 1,17-7-16,6-1 15,3 4 1,16 14-16,4 12 16,-10 17-1,-10 11-15,-8 14 16,-10 0 0,-2 9-16</inkml:trace>
  <inkml:trace contextRef="#ctx0" brushRef="#br0" timeOffset="12465.14">22077 660 0,'0'0'0,"0"0"16,7 77-1,-5 38-15,-1 60 16,4 28 0,2 28-16,5 25 15,7-15-15,9-14 16,6-31 0,3-53-1,-7-51-15,-6-48 16,-12-37-16,-8-7 15,-17-90 1,-28-65-16,-30-95 16,-3-75-1,3-38-15,9 11 16,10 36-16,18 78 16,14 77-1,16 75-15,17 70 16,14 50-1,25 61-15,32 89 16,38 71-16,5 26 16,-2 17-1,-2 2 1,-5-41-16,-16-35 16,-10-42-16,-7-57 15,-4-54 1,-11-43-16,-15-32 15,-15-21 1,-7-13-16,-6-8 16,-4-16-16,-7-40 15,-8-64 1,-22-84 0,-19-51-16,-12-9 15,-8 26-15,-10 18 16,-11 54-1,1 66-15,14 80 16</inkml:trace>
  <inkml:trace contextRef="#ctx0" brushRef="#br0" timeOffset="13170.09">23782 942 0,'0'0'0,"0"0"15,0 0 1,-34 128-16,7-9 15,-3 15 1,2 26-16,8-4 16,10 8-16,14-9 15,13-22 1,7-11 0,7-4-16,3-13 15,1-19-15,-2-20 16,1-11-1,5-12-15,6-15 16,9-15 0,3-22-16,5-21 15,-2-26-15,8-36 16,14-53 0,7-40-1,-5-24-15,-16-32 16,-15 6-16,-24 1 15,-23 29-15,-30 36 16,-25 38 0,-38 44-1,-26 53-15,-12 65 16,-24 41-16,-11 33 16,-14 10-1,-11 6-15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30T20:48:51.04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16069 7843 0,'0'0'0,"0"0"0,0 0 16,0 0-1,0 0-15,0 0 16,0 0 0,0 0-16,0 0 15,0 0 1,0 0-16,0 0 16,0 0-16,0 0 15,0 0 1,0 0-16,0 0 15,-52-55 1,34 55-16,-3 3 16,-1-1-16,2 0 15,-1-1 1,-1 3 0,0 0-16,3 2 15,1 1-15,1 1 16,1-1-1,1 2-15,-2-2 16,0 2 0,-3-2-16,0 0 15,2 2-15,1 0 16,2 1 0,1 5-1,3 3-15,1-2 16,2 5-16,0 1 15,3 1 1,0 0-16,2-3 16,2 1-1,-1-1-15,3 0 16,2 1-16,1-1 16,1-1-1,2-1-15,0-4 16,2 0-1,2-3-15,1-2 16,1-2 0,0-1-16,2-1 15,2-4 1,-2 0-16,0-2 16,3-2-16,-1-2 15,1-2 1,2-1-1,-3 0-15,1-3 16,-1 2-16,2-3 16,-2 2-16,-3-2 15,0-4 1,-2-2 0,-2-2-16,-3-3 15,1-2-15,0 0 16,-3 0-1,2 2-15,-5 5 16,-1 2 0,-3 4-16,-1 3 15,-3 0-15,0 2 16,1 2 0,-2 5-1,1 0-15,11 0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30T20:50:07.41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8384 6289 0,'0'0'0,"0"0"16,0 0-16,0 0 15,0 0 1,0 0 0,0 0-16,0 0 15,0 0-15,0 0 16,0 0-1,0 0-15,0 0 16,0 0 0,0 0-16,0 0 15,0 0-15,38-63 16,-31 60 0,-4 0-16,3-1 15,2-2 1,0 1-16,3-2 15,4-4-15,4-5 16,2-3 0,2-3-1,-1-3-15,-1 2 16,0-4-16,-3-3 16,2-7-1,15-47-15</inkml:trace>
  <inkml:trace contextRef="#ctx0" brushRef="#br0" timeOffset="1137.72">8946 4874 0,'0'0'16,"0"0"-16,-79 20 16,22-4-1,4 4-15,2 1 16,5-1-1,7-2-15,8-4 16,12-5 0,15-1-16,4 2 15,40 4-15,2 4 16,10 14 0,9 12-16,6 10 15,0 2 1,-7 1-16,-12-6 15,-14-4-15,-15-5 16,-8-6 0,-10-6-1,-8-5-15,-8-9 16,-6-5-16,-4-11 16,-9-7-1,-13-20-15</inkml:trace>
  <inkml:trace contextRef="#ctx0" brushRef="#br0" timeOffset="1681.16">9294 4969 0,'0'0'16,"0"0"-16,0 0 15,2 64 1,-3-10-16,3 8 16,2-1-1,3-6-15,6-5 16,1-12-1,0-10-15,-4-16 16,11-54-16</inkml:trace>
  <inkml:trace contextRef="#ctx0" brushRef="#br0" timeOffset="1884.81">8769 4346 0,'0'0'0,"0"0"16,0 0-1,11 82-15,7-56 16</inkml:trace>
  <inkml:trace contextRef="#ctx0" brushRef="#br0" timeOffset="2611.44">9388 4757 0,'0'0'16,"0"0"-16,0 0 15,7 68 1,5-18-16,4 0 16,3-4-16,1-3 15,-1-6 1,-2-11-1,-3-7-15,-3-12 16,-4-5-16,-5-2 16,-2 0-1,0 0-15,0 0 16,-28-75 0,18 36-16,7-13 15,0-5-15,6 5 16,5 7-1,2 11 1,4 12-16,3 13 16,3 9-16,1 24 15,2 7 1,-3 3-16,2 5 16,-4-3-1,-2-4-15,-3-4 16,-2-8-16,-2-8 15,-6-8 1,2-4 0,4-29-16,7-16 15,7-18-15,5-4 16,1 3 0,-2 11-16,6 16 15,5 17 1,8 20-16,4 26 15,-1 22-15,-9 20 16,-6 5 0,-6 1-16,-4-10 15,5-7 1,-29-57-16,0 0 16,0 0-16</inkml:trace>
  <inkml:trace contextRef="#ctx0" brushRef="#br0" timeOffset="29724.1">3536 5989 0,'0'0'16,"0"0"-16,0 0 16,-64-5-16,44 5 15,3 4 1,4 1-16,5 4 15,2-2-15,3 2 16,1-2 0,2-3-16,0 1 15,0-5 1,0 0-16,0 0 16,0 0-16,0 0 15,0 0 1,0 0-1,0 0-15,59-9 16,-43 7-16,3-3 16,4 4-1,4 0-15,2-2 16,5 3 0,3 0-16,0 1 15,2 1-15,3 2 16,4-2-1,8-1-15,8 2 16,7 0 0,0 2-16,7-1 15,12 1 1,11 0-16,-6 1 16,6-2-1,11-1-15,-1-6 16,-13 2-16,-11-2 15,-7-1 1,-7-1-16,-7 1 16,-9 4-1,-9 0-15,-9 0 16,-5 2-16,2-2 16,4 0-1,1 0 1,0 0-16,-3-1 15,-2 0-15,-8-1 16,-4-1 0,-4 5-16,-5-2 15,-1-2 1,0 2-16,-1 0 16,1 0-16,1 0 15,-1 0 1,3 2-1,1-1-15,2 1 16,1-1-16,0 0 16,4 1-1,1 1-15,2 1 16,1-2 0,0-1-16,-1 1 15,-1-2-15,0 0 16,1-2-1,-1 2 1,0-1-16,-1 2 16,0 1-16,-2-2 15,-1 1 1,-3-2-16,-2-1 16,-4 1-1,-1-1-15,-2 0 16,-3 0-16,-3-1 15,0 0 1,-2 0-16,-1-2 16,0-2-1,0-2-15,0 9 16</inkml:trace>
  <inkml:trace contextRef="#ctx0" brushRef="#br0" timeOffset="45670.09">6919 4971 0,'0'0'0,"0"0"15,0 0-15,0 0 16,0 0-1,0 0 1,0 0-16,0 0 16,0 0-16,0 0 15,0 0 1,0 0-16,-61 23 16,46-30-1,-5 0-15,-5 0 16,-2 0-16,-2 3 15,-2-3 1,3 3-16,1 0 16,2 1-1,3 0-15,0 3 16,2 1 0,-1 1-16,-1 0 15,0 0 1,-2 0-16,-5-1 15,-1 3-15,-5-2 16,-2 1 0,-6-1-16,0-2 15,-4-4 1,-5 3-16,-10 1 16,-10-2-16,0 4 15,5-1 1,4 1-1,1 4-15,-6 1 16,-3 2-16,3-4 16,7 2-1,-2 2-15,-7 0 16,-7 0 0,1 0-16,5-2 15,2 2-15,-10-2 16,-7 2-1,-1-3 1,6 0-16,-7 1 16,-5 4-16,3-2 15,11 0 1,-4-2-16,-10 0 16,2 0-1,4-1-15,-6-1 16,-11 4-16,0-2 15,4 1 1,-11 2-16,-1 2 16,7 1-1,-6 3-15,-7-1 16,6-3 0,-9-2-16,-6-3 15,-1 1 1,-5-6-16,-3 1 15,6-1-15,-9-2 16,2 0 0,-1-6-16,-7 0 15,8 2 1,-2-2-16,9 7 16,18 2-16,12 3 15,10 6 1,13-1-1,15 4-15,11-2 16,11-1-16,9-2 16,3-3-1,7 0-15,4-5 16,5 1 0,9-1-16,3-2 15,0-2-15,0 1 16,0 1-1,60-3-15,-37 9 16</inkml:trace>
  <inkml:trace contextRef="#ctx0" brushRef="#br0" timeOffset="47730.98">4041 4742 0,'0'0'0,"0"0"15,0 0 1,0 0 0,-64-26-16,45 19 15,0-2-15,-2-2 16,6-3 0,1 1-16,4-3 15,4 1 1,3 0-16,2-1 15,0 0-15,-4 0 16,-2-2 0,-6-2-1,-10-3-15,-2 0 16,-3 0-16,-1 5 16,2 0-1,-3 4-15,1 0 16,-3 7-1,-2 1-15,-1-1 16,-1 0-16,-1 3 16,1-1-1,-1 0 1,5 1-16,0-1 16,3 3-16,0 3 15,-2 0 1,-1 7-16,3 0 15,1 4 1,4 7-16,6 5 16,4 6-16,4 4 15,7 2 1,2 1-16,8-2 16,3 0-1,2 0-15,2-1 16,-4 1-16,0 0 15,0-3 1,-2 0 0,-1 4-16,-2 0 15,0 2-15,0 3 16,2 0 0,1-1-16,2 1 15,-2-2 1,0-4-16,0-6 15,-1-2-15,5-4 16,2-3 0,2-4-1,2-1-15,2-5 16,1-1-16,7-5 16,6-5-1,15-6-15,14-14 16,9-5-1,2-12-15,-9-6 16,-8-3-16,-9-1 16,-11 3-1,-8 1-15,-12 4 16,-9 1 0,-5-9-16,-4-2 15,-8-7-15,-5-9 16,-3 0-1,-6-9 1,-3 0-16,-5 2 16,-1 10-16,-4 10 15,2 14 1,0 14-16,-19 9 16</inkml:trace>
  <inkml:trace contextRef="#ctx0" brushRef="#br0" timeOffset="-140055.28">12046 8522 0,'0'0'0,"0"0"15,0 0-15,0 0 16,0 0-1,0 0-15,52-62 16,-46 42 0,-1-1-16,1 1 15,-2-3-15,2 0 16,2 0 0,3 1-16,1 2 15,1 3 1,0 2-16,2 3 15,-3 2 1,0 6-16,-4 0 16,-2 4-1,-3 2-15,-1 2 16,-2-2-16,0 1 16,0-3-1,0 1-15,0-1 16,0 0-1,0 0-15,0 0 16,0 0-16,0 0 16,0 0-1,14-76 1,-8 53-16,2 1 16,2-3-16,2 0 15,-2 2 1,0 2-16,1 3 15,-2 9 1,-2 4-16,2 5 16,-1 0-16,-1 30 15,7 6 1,2 10-16,3 4 16,6 7-1,5 5-15,3 5 16,1-3-16,1-7 15,-4-7 1,-4-13 0,-9-10-16,-6-6 15,-3-8-15,-6-4 16,-3-7 0,0-2-16,0 0 15,0 0 1,0 0-16,0 0 15,-72-68-15,47 50 16,-4 0 0,-4 0-1,-2 0-15,2 6 16,1 1-16,7 4 16,3 2-1,6 3-15,6 2 16,0 0-1,1 0-15,-2-2 16,-4-1-16,-1-3 16,-1-1-1,-2-2 1,2 2-16,1-2 16,6 2-16,4 0 15,2 2-15,4 2 16,0 0-1,0 3 1,0 0-16,0 0 16,0 0-16,0 0 15,0 0 1,40-61-16,-26 44 16,4-1-1,4 2-15,2 0 16,4 4-16,-1 3 15,-3 0 1,-1 5 0,-2 0-16,-3-1 15,-2 2-15,-4 2 16,-3 1 0,-4 1-16,-2 4 15,-2 0 1,-1 0-16,0-5 15,0 0-15,0 0 16,-71 29 0,40-22-16,-4 2 15,-3-2 1,0 5-16,1 3 16,4-2-1,7 3-15,11-4 16,13-2-1,2 0-15,0-5 16,37-7-16</inkml:trace>
  <inkml:trace contextRef="#ctx0" brushRef="#br1" timeOffset="-129461">21994 8775 0,'0'0'0,"0"0"15,0 0-15,0 0 16,0 0-16,0 0 16,0 0-1,0 0 1,0 0-16,0 0 16,0 0-16,0 0 15,49-69 1,-44 57-1,0 5-15,0-1 16,-2 3-16,3-1 16,-2 0-16,0 2 15,-1-2 1,-1 0 0,-2 6-16,0 0 15,0 0-15,0 0 16,0 0-1,0 0-15,0 0 16,54-19 0,-48 25-16,-1 1 15,2 4-15,0 5 16,4 3 0,0 6-1,2-1-15,-1 4 16,0-1-16,-1-1 15,-1-4 1,1-2-16,-1-1 16,0-3-1,-1-1-15,0-2 16,0-1-16,0-2 16,-1-4-1,-1-1-15,0-5 16,-4 0-1,-2-4-15,-1-1 16,0-2 0,0-2-16,0 9 15,-58-23 1,25 10-16,-2-1 16,-5-4-16,2 0 15,4 1 1,2-3-16,4 2 15,2 4 1,5 5-16,-2 9 16,2 9-1,-3 5-15,-4 4 16,4 2 0,0 1-16,5-4 15,6-5-15,8-5 16,5-4-1,0-3-15,27-9 16,-7-1 0,2-1-16,1-3 15,1 1-15,0-1 16,1 0 0,2 1-1,-2-6-15,1 1 16,-2 0-16,-2 0 15,0 2 1,0 3-16,-3 1 16,1 5-1,-5 1-15,-3-1 16,-5 0-16,-4 2 16,-2 1-1,-1 2-15,0 1 16,0 1-1,0 0-15,0 0 16,0 0 0,-61 35-16,47-19 15,-1 4 1,1 1-16,-1-3 16,2 2-16,-3-3 15,2 0 1,3-3-16,2-7 15,-10-1 1</inkml:trace>
  <inkml:trace contextRef="#ctx0" brushRef="#br1" timeOffset="73266.7">15370 8112 0,'0'0'0,"0"0"0,0 0 16,0 0-16,0 0 15,0 0 1,0 0-16,0 0 16,51 11-1,-48-13-15,-1 2 16,0-3 0,-2 2-16,2 1 15,-2 0-15,0 0 16,0 0-1,0 0 1,0 0-16,0 0 16,0 0-16,0 0 15,0 0 1,0 0-16,0 0 16,0 0-1,0 0-15,52 36 16,-48-36-16,2 0 15,0-43 1,-1 15-16,1-6 16,-3 2-1,2-2-15,-5 5 16,0 0-16,-4 3 16,-2 5-1,-3 1-15,-2 2 16,-1 2-1,-3 0-15,-3 4 16,-3 1 0,1 3-16,-1 4 15,2 1 1,-2 0-16,1 3 16,-2 0-16,2-2 15,1 1 1,1 2-16,2-2 15,2 2 1,1 1-16,-1 2 16,-1 1-1,4-1-15,-3 5 16,-2-2 0,2 0-16,-3 1 15,0 0-15,0-1 16,-1 2-1,1 2 1,-2 1-16,0 1 16,1 0-16,1 2 15,2-1-15,2 6 16,2 3 0,1 0-1,1 4-15,0 3 16,3 1-16,1 1 15,3-2 1,0-3-16,0-2 16,1-5-1,2-3-15,0-3 16,2-3-16,2-2 16,1 0-1,-1 0 1,3-2-16,-1 2 15,0-5-15,1 4 16,0-2 0,-3-2-16,2 2 15,0-2 1,-1-1-16,2-2 16,-1-1-16,1 0 15,1-2 1,1 0-16,-1-3 15,1-3 1,0 0-16,3-3 16,0-1-1,1 1-15,3-1 16,0 0 0,0 2-16,-1 1 15,0 0-15,-4 2 16,0 3-1,-3-1-15,2 2 16,-3-1 0,2-2-16,0 1 15,1 2-15,1-2 16,1-1 0,-1 3-1,1-1-15,1 2 16,-1 0-16,-1-3 15,-2-1 1,-2 1-16,-2-4 16,-2 0-1,-1-1-15,-2-1 16,-4 1-16,0 6 16,-1 2-1,-7 2 1,11 0-16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30T20:54:11.02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4309 7137 0,'0'0'16,"0"0"-16,0 0 15,-55 8-15,42-16 16,3 2 0,4-1-16,2 3 15,3-1 1,1 3-16,0-2 15,0 3 1,0 1-16,0 0 16,0 0-16,0 0 15,58-12 1,-43 12 0,3 3-16,2 0 15,2-1-15,2-1 16,3-1-1,2-1-15,5-4 16,5-4 0,8 2-16,9 0 15,6-2-15,0 0 16,-3 0 0,-4 2-16,-2 3 15,3-1 1,3 5-16,4 2 15,1-2-15,1 0 16,15-2 0,12 0-1,0-3-15,-12 2 16,-10 0-16,-9 2 16,-4 4-1,-4 4-15,-7 0 16,-3 4-1,-7-4-15,-4-1 16,-5-1-16,-3-3 16,3-2-1,-3 0 1,-3 0-16,-1 0 16,-4 0-16,-3 3 15,-6 1 1,-3 1-16,-4-3 15,0 3 1,0-5-16,0 0 16,0 0-16,-56-3 15,34 0 1,-3-1 0,-3 0-16,-3-3 15,-4 0-15,-1-2 16,-2 0-16,-5-5 15,-10 1 1,-18-6 0,-4-1-16,-6-5 15,-6 2-15,-11 5 16,-3 2 0,4 0-16,-5 1 15,-10 3 1,1 0-16,7 4 15,-11 5-15,-3-2 16,10 5 0,-8 3-16,-3 1 15,10-2 1,1 5-16,-7 1 16,9 0-1,10 0-15,8 0 16,14 0-1,18 0-15,24 1 16,15 3-16,15 0 16,11 1-1,8 0 1,7-4-16,4 0 16,4-4-16,2-3 15,1 1 1,2-6-16,0 1 15,4 2 1,0-2-16,-3 4 16,1 3-16,3-1 15,12 5 1,12-6-16,6 1 16,-2 3-1,3 2-15,9 3 16,11-1-16,-3 0 15,-2 3 1,9-1 0,11-6-16,-4 3 15,6-3-15,9 1 16,-5-3 0,-2 2-16,9 2 15,-2 0 1,-10 0-16,4 0 15,2 3-15,-15-5 16,-7 0 0,-1-3-16,-8 3 15,-12-7 1,-18-2-16,-14-3 16,-12 0-1,-8 0-15,-9-1 16,-8 2-1,-3-2-15,0 3 16,-29 0-16,12 1 16,-1 2-1,-1 0-15,-3 0 16,-1 2 0,1 1-16</inkml:trace>
  <inkml:trace contextRef="#ctx0" brushRef="#br0" timeOffset="30510.01">6835 6915 0,'0'0'0,"0"0"16,0 0-1,0 0-15,26-66 16,-26 56-1,0 1-15,0 0 16,-1 0-16,3 2 16,1 1-1,2 3 1,1 3-16,3 0 16,-9 0-16,0 0 15,0 0 1,52 23-16,-36-16 15,4 2 1,2 2-16,3 1 16,2-3-16,2 1 15,2-2 1,3-3 0,4 4-16,2-2 15,2 2-15,-1 0 16,2-2-1,4-3-15,3-2 16,5-2 0,2-2-16,-1-2 15,-4-3-15,-2-2 16,-2 0 0,3-3-16,2 3 15,2-2 1,2 6-16,-6 3 15,-2-1 1,4-3-16,1 4 16,6-1-1,5 2-15,-6 2 16,-4-3-16,0 3 16,4 0-1,10 1-15,3 1 16,-7 0-1,-5 1-15,-2 0 16,4-2-16,3 1 16,-1-1-1,-5 0-15,-6 1 16,1-3 0,4 0-16,8-1 15,2 4 1,-5-1-16,-2-4 15,3 4 1,7-2-16,4 2 16,-6 1-16,0 1 15,3-1 1,5-1 0,3 2-16,-6-1 15,-4 1-15,2-2 16,5 1-1,1 4-15,-7-3 16,-7 1 0,1-3-16,4 2 15,3-1-15,-4 1 16,-1 1 0,3-3-16,8 3 15,2-3 1,-10-2-16,-5 0 15,-6 0-15,3-2 16,2-3 0,-1 3-1,-3-3-15,-10 1 16,-5 1-16,1 0 16,2 0-1,2 0-15,-2 3 16,-3 0-1,-5 3-15,-8 0 16,-8 1-16,-3 0 16,0 3-1,-3-3-15,-1 1 16,-1 0 0,0-1-16,-1-2 15,3 3 1,-3-4-16,0 0 15,-3 2 1,1-1-16,-1 2 16,0-2-16,-3-2 15,-3 0 1,0 0-16,-3-2 16,-1 2-1,-2-2-15,0 0 16,0-1-1,0 1-15,0 0 16,0 2 0,0 0-16,0 0 15,0 0-15,-57-5 16,48 1 0,-8-3-16,-8 2 15</inkml:trace>
  <inkml:trace contextRef="#ctx0" brushRef="#br1" timeOffset="120550.08">12861 7019 0,'0'0'16,"0"0"-16,0 0 16,24-61-16,-14 40 15,1 5 1,0 3-1,0 7-15,0 0 16,2 4-16,3 4 16,0-1-1,5 4-15,5-1 16,2 0 0,6 3-16,8-3 15,10-4-15,11-2 16,4 2-1,1-6-15,8-5 16,12 1 0,8-1-16,1-1 15,9-1-15,12 2 16,-3 1 0,-3 5-1,8 1-15,3 2 16,-9 1-16,8 2 15,1-1 1,-3 0-16,4 0 16,2 0-1,-7 5-15,8 1 16,-2 3-16,-6 0 16,13 7-1,-2 0 1,2 9-16,10 2 15,-11 3-15,4-2 16,-3-1 0,-14-9-16,-7-4 15,-5-8 1,-6-6-16,-13-4 16,1-1-16,2-6 15,-5-3 1,-6 3-16,3-1 15,4 0 1,-3 2-16,-9-1 16,-5 1-1,-1 1-15,7-4 16,-2 3 0,-7 0-16,-1 2 15,6 0-15,6 2 16,-5 2-1,-6-1-15,0 1 16,3-1 0,0 1-16,-2 1 15,-7 1-15,-8 0 16,-3 0 0,3-1-1,5 3-15,2 3 16,-2-1-16,-2-2 15,-4 1 1,3-1-16,5-1 16,3 1-1,-6 0-15,-5-2 16,-5-1-16,-1 2 16,1 0-1,6-1-15,2 2 16,-2-2-1,-3 2-15,-4 2 16,-5-2 0,0 0-16,2-2 15,0 1 1,-2-2-16,-5 0 16,-4-1-16,-4 1 15,-7-2 1,-4 3-16,-11 4 15,-5 14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30T21:01:49.376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6880 5255 0,'0'0'15,"0"0"-15,0 0 16,0 0 0,0 0-16,0 0 15,0 0-15,0 0 16,0 0-1,0 0 1,56-57-16,-45 41 16,3 0-16,2-1 15,0 2 1,5 0-16,3 1 16,4 3-1,5 2-15,3 2 16,4 0-16,3 4 15,0-3 1,-2 4-16,4 0 16,3-5-1,5 5-15,4 1 16,1 1 0,-6 3-16,-6-6 15,-5 6 1,-3-6-16,-1 3 15,1-2-15,4 0 16,2-3 0,0-1-16,-1-4 15,-1 3 1,-7 1-16,4 1 16,0 1-16,3 4 15,-1 0 1,3 2-1,12 0-15,9 0 16,10-15-16,15-3 16,-90 16-1,0 0-15,0 0 16</inkml:trace>
  <inkml:trace contextRef="#ctx0" brushRef="#br0" timeOffset="1888.21">8932 5068 0,'0'0'0,"0"0"16,0 0-1,58 17-15,-39-12 16,-5-1 0,-2-2-16,-4 1 15,-2-3 1,2 0-16,-1 2 16,5 0-1,2 4-15,4 2 16,6-4-16,5-1 15,11-3 1,10-3-16,3 7 16,1 2-1,0 4-15,-5 4 16,0 2 0,0-4-16,5 1 15,5-5 1,5-4-16,-4-2 15,-2-2-15,3-6 16,5-1 0,10 0-16,1 4 15,-3 4 1,6 1-16,11-5 16,6 7-16,-7 3 15,8 2 1,14 3-1,-9 1-15,1-3 16,10 2-16,1 1 16,-9 1-1,8 3-15,3-4 16,-16-2 0,-1-2-16,7-5 15,-3-3-15,-14-1 16,7-5-1,3 2-15,-6 3 16,-2 5 0,9 2-16,6 5 15,-10 5-15,7 4 16,8 6 0,-5 3-1,-3 2-15,12 4 16,-3 5-16,-1 5 15,12 1 1,-4 3-16,-3-2 16,12 3-1,-5-3-15,-6-7 16,3-8-16,-3-5 16,-8-7-1,3-6 1,2 2-16,-17-2 15,0 1-15,4-3 16,-6 3 0,-15-4-16,-1-3 15,3-1 1,0-5-16,-14 2 16,-8-3-16,0-4 15,1-3 1,2-1-16,-2 1 15,-9-3 1,0 0-16,5 0 16,1 0-1,1-1-15,-4-5 16,-9-2 0,-6-7-16,-3-4 15,1-5-15,1 0 16,6 3-1,7 2-15,0 3 16,-7 2 0,-2 9-16,-2-2 15,1 4-15,0 0 16,0 0 0,-5-1-1,-6-1-15,-5-2 16,-7-1-16,-7-3 15,-4-2 1,-5 1-16,-3-3 16,-4-2-1,-7-6-15,-5-7 16,-12-10-16,-14-9 16,-19-9-1,-11-10-15,-2-9 16,-3 1-1,-14 6-15,-11 6 16,4 6 0,-3-5-16,-19 1 15,-8 4 1,2 2-16,-16 2 16,5 1-16,-4-7 15,-12 11 1,11 5-16,-8 8 15,1 7 1,0 1-16,-18 5 16,2-8-16,-15-1 15,1-9 1,-12 1 0,-1 0-16,-5 7 15,-3 5-15,-1 5 16,-20 8-1,0 2-15,-12 7 16,-22 3 0,1 2-16,-3 8 15,-15 8-15,4 1 16,2 8 0,-8-3-1,-25 0-15,-19 2 16,-15-2-16,-15 6 15,-2 1-15,-4 0 16,14 1 0,23 0-1,22 5-15,12 4 16,40 11-16,30 9 16,46 10-1,28 14-15,41 6 16,47 15-1,39 22-15,36 35 16,48 35 0,31 9-16,-4-7 15,-28-33 1,-35-30-16,-29-58 16</inkml:trace>
  <inkml:trace contextRef="#ctx0" brushRef="#br1" timeOffset="6320.37">6320 6842 0,'0'0'15,"0"0"-15,0 0 16,0 0 0,0 0-1,0 0-15,0 0 16,0 0-16,73-78 16,-42 46-1,11-15-15,3-8 16,7-13-1,5-16-15,9-35 16,6-21-16,-5-16 16,-6-1-1,-8 12-15,-8 15 16,-2 19 0,5 20-16,14 25 15,6 23-15,4 17 16,-7 17-1,4 4 1,5 4-16,3-2 16,-4 0-16,-9-3 15,1-3 1,9 0-16,4-1 16,-1 2-1,-5-4-15,-6-3 16,2-2-16,1-8 15,-4 0 1,-8-2-16,-2 4 16,0 3-1,4 4-15,4 9 16,-2 5 0,-2 4-16,-2 5 15,-6 0 1,0-3-16,0 1 15,2-5-15,-3 0 16,1 1 0,4 2-16,8 3 15,9 4 1,4 4-16,4 4 16,-6-2-1,6-2-15,2-1 16,1-3-1,-6 3-15,-2 3 16,3-1-16,2 2 16,-1 5-1,-6-3-15,6-1 16,7 2 0,3-1-16,-5 2 15,-1 4-15,7 1 16,2 2-1,-3 6 1,-2 5-16,2 4 16,8 2-16,-7-1 15,4-1 1,9 4-16,2 1 16,-3 9-1,8 5-15,7 4 16,-10-5-16,8-2 15,7-1 1,-8 5-16,0-2 16,6 2-1,-8-7-15,3-8 16,7-4-16,0-2 16,6 5-1,4 7 1,-9 6-16,8 0 15,4-1-15,-9-2 16,4 4 0,-3 5-16,-9-2 15,6-4 1,-2-4-16,-3-4 16,5 5-1,-1 7-15,-4 0 16,5-3-1,-6-4-15,-7-4 16,1-4-16,-1 6 16,-10 3-1,1 0-15,10 1 16,-3-1 0,6 7-16,9 8 15,-10 7-15,8-2 16,7 2-1,-8 10-15,-2 3 16,2-1 0,-12-1-16,-10 11 15,2 7 1,-4-7-16,-12 4 16,-12 11-1,-2-7-15,0-6 16,-5-1-16,-8 0 15,-13-17 1,-5-7-16,-2 6 16,2 13-1,-2-3-15,0 12 16,2 18-16,-3-6 16,-5 11-1,-5 2 1,-6-19-16,-6-15 15,-4-7-15,-3-9 16,-7-6 0,-6-16-16,-1-7 15,-2 2 1,-4 7-16,-3 5 16,-3-3-16,-3-12 15,-2-7 1,-4 0-1,-4 4-15,-2 6 16,0 0-16,1-5 16,1-7-1,1 0-15,4-7 16,1 1 0,2-5-16,1 2 15,3 5-15,-2-3 16,3-1-1,1-4-15,2-6 16,2-5 0,0-2-16,2-1 15,1-2 1,1 4-16,2-1 16,3 2-1,1 1-15,1 0 16,3 3-16,-1 2 15,3-4 1,0-1-16,3-1 16,-4-4-1,2-3-15,-1-3 16,0-1-16,-3-3 16,0 0-1,0-2 1,0-4-16,0 0 15,0 0-15</inkml:trace>
  <inkml:trace contextRef="#ctx0" brushRef="#br2" timeOffset="12063.72">19866 4917 0,'0'0'0,"0"0"16,0 0-1,0 0-15,-55 40 16,6-28 0,-10 8-16,-4 5 15,3 12-15,5 8 16,3 12-1,3 2 1,3-4-16,-3-2 16,-3-2-16,-2 2 15,-3 6 1,-2 9-16,-9 3 16,-12-5-1,-5 7-15,4 13 16,3 5-16,-4-2 15,-2 5 1,6 13-16,8 1 16,4 3-1,-5 11-15,-5 0 16,-1-8-16,3 9 16,-3 7-1,-4-4 1,3 19-16,11-2 15,13 24-15,17-1 16,9-2 0,9-5-16,5-21 15,7-19 1,2-7-16,1-8 16,3-19-16,3-12 15,2 3 1,-5-5-1,2-5-15,-2-13 16,-4-15-16,-1-9 16,-1-3-1,-2 1-15,2 1 16,2 5 0,4 7-16,3 0 15,4-1-15,5-3 16,2-2-1,1 1-15,5 0 16,0 0 0,2 2-16,1 1 15,4-1 1,0-1-16,-1-4 16,0-4-1,2-2-15,1 0 16,3 1-16,2 2 15,0 1 1,1 3-16,4 0 16,-2 1-1,-1 0-15,1-4 16,-3-5-16,-2-4 16,3-4-1,0 0 1,3-6-16,2-2 15,2 3-15,2-4 16,-2 1 0,-1-2-16,0 3 15,2 1 1,5 1-16,5 1 16,3-2-16,-2-1 15,-3-5 1,0 1-1,0-3-15,6 3 16,3-3-16,2-2 16,-8-5-1,-4-1-15,-5-1 16,-2-4 0,0 1-16,1 2 15,2-3-15,-3 1 16,-4-1-1,-5-2-15,-7-1 16,-5 0 0,-5-3-16,-2 1 15,-1 2-15,0 2 16,4 2 0,1 1-1,1 7-15,1 2 16,-8 5-16,-5 14 15</inkml:trace>
  <inkml:trace contextRef="#ctx0" brushRef="#br0" timeOffset="33850.03">16277 5465 0,'0'0'0,"0"0"16,0 0-16,0 0 15,0 0 1,0 0-16,0 0 15,0 0 1,-54 1-16,47 2 16,3 0-16,-1-1 15,4 0 1,-1 1 0,2-3-16,0 0 15,0 0-15,0 0 16,0 0-1,0 0-15,0 0 16,0 0 0,0 0-16,-60 3 15,42-6-15,-4-2 16,-5 1 0,0-1-16,0-2 15,-2 0 1,0 0-16,1 3 15,-1-1-15,0 1 16,-1-1 0,-6 3-1,-5-3-15,-2-1 16,-2 3-16,2-4 16,4 0-1,3 1-15,5-1 16,-1 0-1,-2-2-15,-2 2 16,-3-1-16,-1 0 16,-2 1-1,-2 1 1,3-1-16,2 1 16,4-1-16,1 1 15,-3-1 1,-5 1-16,-2 1 15,-3-1 1,1-1-16,3 2 16,9-1-16,0-6 15,2 1 1,-1 4-16,-3-2 16,-4 1-1,-1-2-15,0-2 16,1 0-1,7-1-15,4 0 16,5 3 0,4 2-16,2 4 15,-1 4-15,5-3 16,-1 3 0,1 0-16,0 4 15,0 1 1,4-4-16,-3 4 15,3-2-15,-2-1 16,1 2 0,-1-3-1,-1-1-15,0-1 16,3-4-16,-2 4 16,-1-8-1,2 0-15,-3 0 16,0-1-1,2 1-15,0-2 16,-2-1-16,0 1 16,-6-2-1,-3 1 1,-4 1-16,-7 1 16,-5-1-16,-3 0 15,-3-1 1,0 1-16,0 2 15,3-3 1,2 6-16,4 3 16,2 5-16,6 1 15,5 2 1,3 1 0,5-1-16,4 1 15,2-5-15,2 1 16,1-4-16,6-1 15,0-1 1,0 4 0,0 0-16</inkml:trace>
  <inkml:trace contextRef="#ctx0" brushRef="#br0" timeOffset="34444.42">13087 5121 0,'0'0'0,"0"0"16,-43-79-16,12-3 15,8-3 1,23 85-16,0 0 15,0 0-15</inkml:trace>
  <inkml:trace contextRef="#ctx0" brushRef="#br0" timeOffset="35833.01">13527 4896 0,'0'0'16,"0"0"-1,0 0-15,0 0 16,0 0-16,0 0 16,0 0-1,-15 61-15,9-54 16,2-2 0,-2-3-16,0 0 15,-1-2-15,-1-2 16,0 4-1,-2-4 1,2 2-16,-2 2 16,-1 0-16,1-1 15,-1 1 1,1-2-16,-2-2 16,-2-1-1,-3-3-15,-2 1 16,-1-2-16,-1-2 15,1 1 1,-2 2-16,1 0 16,1 2-1,2-2-15,0-1 16,-1-2 0,3 5-16,3-1 15,5 4 1,1-2-16,1 3 15,5 3-15,-1-2 16,2-1 0,0 0-16,0 0 15,0 0 1,0 0-16,0 0 16,0 0-1,0 0-15,0 0 16,0 0-16,-62-11 15,49 4 1,-1-7-16,-2 3 16,-6-3-1,-4-3-15,-7 2 16,-4 2 0,3 2-16,7 4 15,6 3-15,10 1 16,6 6-1,5 1-15,0 1 16,0-4 0,0 4-16,0-5 15,0 0 1,0 0-16,0 0 16,0 0-1,0 0-15,0 0 16,0 0-16,0 0 15,0 0 1,0 0-16</inkml:trace>
  <inkml:trace contextRef="#ctx0" brushRef="#br1" timeOffset="58473.91">13109 9984 0,'0'0'0,"0"0"15,105-65-15,-105 65 16,0 0-16,0 0 16</inkml:trace>
  <inkml:trace contextRef="#ctx0" brushRef="#br1" timeOffset="62122.74">13514 10275 0,'0'0'16,"0"0"-16,55 6 15,-47-2 1,-4-1-16,0-3 15,0 2-15,0-2 16,-4 0 0,0 0-1,0 0-15,0 0 16,0 0-16,0 0 16,0 0-1,0 0-15,0 0 16,0 0-1,0 0-15,0 0 16,51-57-16,-49 52 16,1 4-1,-2-4 1,1 1-16,-1-2 16,-1 6-16,0 0 15,0 0-15,0 0 16,0 0-1,0 0 1,0 0-16,0 0 16,0 0-16,-41-66 15,30 55 1,-3-1-16,-1-1 16,-4-2-1,-2 2-15,-3-2 16,-3 1-16,-2-1 15,-9-6 1,-12-15 0,-15-19-16,-14-22 15,-7-3-15,1 4 16,-3 2 0,6-2-16,0 1 15,2 3 1,5 5-16,0 6 15,-5 4-15,-1-2 16,-1-2 0,-1-1-16,-4 7 15,0 5 1,5 9-16,7 7 16,8 2-1,-1 7-15,3 5 16,2 1-1,10 1-15,6 1 16,9 2-16,10 4 16,4 2-1,8 4-15,7 1 16,3 4 0,6 2-16,0 0 15,0 3-15,0-5 16,0 0-1,0 0 1,0 0-16,0 0 16,0 0-16,0 0 15,0 0 1,0 0-16,0 0 16,0 0-1,0 0-15,0 0 16,0 0-16,0 0 15,0 0 1,0 0 0,0 0-16,0 0 15,0 0-15,0 0 16,0 0 0,0 0-16,0 0 15,0 0 1,0 0-16,52 16 15,-49-12-15,1 1 16,3 5 0,1-1-16</inkml:trace>
  <inkml:trace contextRef="#ctx0" brushRef="#br3" timeOffset="76431.89">20099 6146 0,'0'0'0,"0"0"16,0 0-16,0 0 16,0 0-1,0 0-15,54 61 16,-49-59 0,-2 2-16,0 1 15,-1-5-15,1 0 16,-3 0-1,0 0-15,0 0 16,0 0 0,0 0-16,0 0 15,0 0-15,0 0 16,0 0 0,0 0-1,0 0-15,0 0 16,0 0-16,0 0 15,0 0 1,0 0-16,0 0 16,0 0-1,9 62-15,-15-50 16,-2 1-16,-3 3 16,-1 4-1,-3-2-15,-6 5 16,-3-2-1,-5 1-15,-3 3 16,-1 0 0,3 1-16,2 3 15,-1-1 1,5 3-16,0-2 16,0 3-16,3 3 15,0-1 1,0-2-16,0-3 15,-1 3 1,-1 1-16,0 0 16,-1 4-16,-1 2 15,2 4 1,0 0 0,-1 3-16,0-6 15,0-5-15,0 4 16,1 10-1,-4 10-15,-2 12 16,-1-3 0,-4 1-16,-2 4 15,3 9-15,1 1 16,1-3 0,2-12-1,2-1-15,2 1 16,3 0-16,-1-4 15,-1-8 1,-2-10-16,1-9 16,1-3-1,2-2-15,2 0 16,3-1-16,1-1 16,4-5-1,2 0 1,1-2-16,1-6 15,-1-2-15,2-4 16,1 0 0,-2-6-16,1 1 15,2-1 1,0-5-16,2 3 16,-2-2-16,1 2 15,4-3 1,0 0-16,0 0 15,0 0 1,0 0-16,0 0 16,0 0-1,-22 61-15,20-51 16,2-1 0,-1-3-16,-1 2 15,2-4-15,2-4 16,-2 0-1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30T21:03:29.008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6383 5160 0,'0'0'0,"0"0"15,0 0 1,0 0 0,0 0-16,0 0 15,0 0-15,0 0 16,0 0-1,0 0-15,13 64 16,-19-50 0,0-3-16,-1 0 15,-1 0-15,-3 3 16,-1 2 0,0-2-16,-1 2 15,0 2 1,-1 2-16,2 8 15,0 6 1,1 2-16,-1 10 16,2-1-1,1 1-15,1-5 16,0-4-16,6-3 16,-4-3-1,2 3-15,1 9 16,4 14-1,-2 10-15,1 7 16,-1 15 0,3 14-16,0 1 15,2-3 1,0 1-16,5-2 16,-1-14-16,6-15 15,0-14 1,-1-15-16,4-13 15,-1-11 1,2-5-16,1-6 16,2-1-16,3-3 15,4 4 1,4 0-16,4 4 16,1 6-1,-1 1-15,1 7 16,0-2-1,4 2-15,6 0 16,10 0 0,7 1-16,7-1 15,-3-2-15,5-4 16,6 2 0,1-2-16,-7 2 15,-9 0 1,-6 4-16,-1-3 15,0 0-15,3-3 16,2-2 0,-4 1-1,6-9-15,7 2 16,9 1-16,2-5 16,-5-1-1,8 1-15,6-2 16,-2 2-1,-10 1-15,-3-3 16,2 0-16,1 1 16,-1-1-1,-13-5 1,-3 0-16,6-4 16,3 1-16,3-1 15,-8-2 1,-4-2-16,6 1 15,4 3 1,1-1-16,-7-2 16,-4 3-16,4-3 15,5 0 1,2-1-16,-5 2 16,-7-3-1,-1 0-15,6-2 16,4-1-16,0 8 15,-4-5 1,-3 0 0,9 2-16,8 0 15,1 2-15,-7 4 16,0-5 0,3 6-16,3 3 15,0 1 1,-4-1-16,9 3 15,12 3-15,-2 1 16,-5-4 0,9 3-1,7-1-15,-8-2 16,1-1-16,8-3 16,-1 3-1,-12-3-15,8-2 16,10 4-1,-10-1-15,-1 1 16,9 1-16,-2 4 16,-6-4-1,7 6 1,6 0-16,-11-1 16,6 3-16,8 3 15,-9 0-15,-2 4 16,7 5-1,-6-2 1,-8 2-16,0 5 16,6 1-16,-12 4 15,-10-1 1,4 2-16,7-2 16,-10 1-1,-8-4-15,3 4 16,3 0-16,-4-2 15,-12-6 1,-13 3 0,-9-3-16,-8-4 15,-9-3-15,-9-4 16,-8-4 0,-6-1-16,-5-4 15,0-1 1,0-1-16,-7-3 15,6 1-15,1 2 16,2-1 0,1-1-1,0-1-15,-3-2 16,0 0-16</inkml:trace>
  <inkml:trace contextRef="#ctx0" brushRef="#br1" timeOffset="4079.95">16232 5089 0,'0'0'0,"0"0"16,0 0-16,0 0 15,0 0 1,0 0-16,0 0 16,0 0-1,0 0-15,0 0 16,0 0 0,-17 64-16,9-45 15,0-1 1,1-1-16,0-1 15,-1 1-15,0 3 16,-2-1 0,-1 1-16,-4 2 15,-3 1 1,-4 1-16,-2 5 16,-1 7-16,0 0 15,2 10 1,-2 2-16,2-2 15,-1 1 1,-2-8-16,0 0 16,-1 1-16,-2 6 15,-3 9 1,-2 4 0,-3 0-16,0-6 15,-2 1-15,0 7 16,2 10-1,3 8-15,5-5 16,-1-3 0,-3 5-16,0 6 15,2 5 1,-3-5-16,1 6 16,2 15-1,3-1-15,0 5 16,5 20-16,1 1 15,2 4 1,0 11-16,0-10 16,-3 1-1,-4 4-15,-5-18 16,-2-7-16,0 7 16,0-3-1,3-2 1,5 18-16,1-6 15,2 11-15,2 7 16,2-7 0,-6 17-16,-4-7 15,-2 11 1,-6 0-16,-4 7 16,-5 3-16,3 10 15,5 4 1,3 11-1,10-8-15,8-3 16,9-8-16,5-25 16,3-5-16,7-6 15,3-13 1,4 3 0,2-9-16,-1-22 15,-1-6-15,-1-6 16,-2-6-1,0-15-15,-4-8 16,0 6 0,-1 7-16,-1-2 15,-6-13-15,-3-10 16,-2-4 0,-1-3-1,-1 2-15,2 0 16,-1-3-16,3-1 15,0-6 1,4-8-16,-1 0 16,3-3-1,2-2-15,-1 3 16,1-2 0,2 2-16,-2-4 15,1-4 1,0-3-16,0-4 15,-1-5-15,-3 0 16,-8-60 0</inkml:trace>
  <inkml:trace contextRef="#ctx0" brushRef="#br2" timeOffset="8191.51">5411 7452 0,'0'0'16,"0"0"-16,0 0 15,0 0 1,64-3-16,-44-1 16,1-4-1,3-2-15,1-2 16,5-1-16,5-5 16,5 4-1,5 5 1,3 0-16,2 5 15,-3 1-15,-1 1 16,0 4 0,-3 0-16,4-1 15,2 0 1,2-1-16,2 3 16,2-1-16,11-2 15,16-5 1,10-2-1,2 1-15,7-3 16,9-1-16,-5 3 16,-4-2-1,-6 7-15,5 5 16,-1 3 0,-5 4-16,6 3 15,7-1-15,-2 4 16,3-1-1,5 1-15,-6 0 16,-5 0 0,2 0-16,3-1 15,-9 2-15,0-1 16,8-2 0,-3-1-1,-3 1-15,9 0 16,2-3-16,-5 1 15,9 1 1,2 1-16,-8-3 16,-3 1-1,3-1-15,-6-2 16,-9 0-16,6 0 16,4-4-1,-6-1 1,2-3-16,6-4 15,-4-1-15,-8-2 16,2-3 0,3 1-16,-5-1 15,-5 0 1,12 0-16,4 2 16,-7-2-16,7 0 15,7 4 1,-8-3-16,-4 4 15,7 4 1,-2 0-16,-8 3 16,0 1-16,11 3 15,-4-2 1,-2-4 0,12 2-16,0 2 15,-5-1-15,9 1 16,-1 2-1,-12 1-15,5 1 16,4 3 0,-11 2-16,-6 7 15,7-1-15,-1 5 16,-9 4 0,4-1-1,8 1-15,-12-1 16,-11-1-16,-2-4 15,1-1 1,-7 8-16,-11 2 16,-12 7-1,-6 6-15,-4 3 16,-2 2-16,-4-6 16,-3-2-1,-3 4-15,-4 2 16,-6 9-1,-2 9-15,-6 0 16,-5-2 0,-5 4-16,-1 18 15,-3 13 1,-3-4-16,-1 14 16,-2 17-16,1-9 15,-1 6 1,0 7-16,-1-13 15,0-7 1,1 0-16,0-1 16,1-14-1,2-5-15,-1 7 16,0 3 0,-1-11-16,-1 7 15,-3 11-15,4-6 16,-2 0-1,2 11-15,-2-3 16,0-9 0,-1 3-16,0 6 15,0-6-15,-3-2 16,-2 13 0,-2-6-16,-1-6 15,1 3 1,4 0-16,1-15 15,0-9 1,3-7-16,3 4 16,1 5-1,3-11-15,1 0 16,0-1-16,3-3 16,0-6-1,-2-8-15,0-7 16,0-3-1,-1 9-15,1 12 16,-3 8 0,-1-9-16,1-9 15,1-3 1,1-11-16,3-5 16,-2-8-16,-2-3 15,1-9 1,-2-5-16,-2-11 15,1 0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30T21:07:33.75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14874 6773 0,'0'0'15,"0"0"-15,0 0 16,0 0 0,0 0-16,34-98 15,-37 19-15,-7-16 31,-7-32-31,-8-13 16,-9-19-16,-18-12 16,-15 3-16,-9-7 15,-5 11-15,-9 7 16,-14 13 0,-6 23-1,2 27-15,-16 22 16,-14 21-16,-5 14 15,-16 26 1,8 17-16,-7 22 16,6 13-1,6 14-15,-14 15 16,8 21-16,-16 17 16,-1 6-1,-19 21 1,1 22-16,-15 5 15,19 10-15,-3-10 16,27-1 0,13-1-16,7-21 15,23 13 1,-1 10-16,-9 36 16,7 19-16,-19 19 15,8 24 1,2 6-16,0-13 15,19-1 1,19-19-16,5-6 16,0-34-16,12-2 15,8-34 1,17-6 0,7-13-16,5-21 15,10 5-15,12-10 16,10-12-1,17 5-15,11 0 16,10-10 0,6 3-16,1 11 15,-1-11-15,0 7 16,8 11 0,13 0-1,11 10-15,6 10 16,3-9-16,20 7 15,19-15 1,-2-21-16,10-21 16,11-13-1,-3-16-15,19-19 16,9-26-16,37-44 16,15-28-1,14-43 1,8-33-16,-18-21 15,1-32-15,-26-11 16,-1-14 0,-24 2-16,-3-3 15,2-31 1,8-15-16,-6-14 16,-12-20-16,-12-7 15,-37-10 1,-30 9-16,-8 23 15,-3 16 1,-14 11-16,-15 23 16,-7 10-16,8-1 15,40-28 1</inkml:trace>
  <inkml:trace contextRef="#ctx0" brushRef="#br0" timeOffset="1551.73">14494 4891 0,'0'0'16,"0"0"-16,0 0 16,0 0-1,6-77-15,-23 57 16,-3 11-1,1 9-15,1 13 16,5 8 0,1 10-16,1 9 15,0 5-15,3 9 16,2 21 0,3 14-16,-1 2 15,2 7 1,1 11-16,1 12 15,2 2-15,10 27 16,6 12 0,11 45-1,4 41-15,4 13 16,6 10-16,9 10 16,15-22-1,13-7-15,-3-40 16,3-16-1,7-32-15,11-9 16,-3-9-16,-4-8 16,16 23-1,9 8 1,-5 11-16,11 6 16,1-6-16,-13-21 15,3-4 1,6-31-16,-8-24 15,-7-12 1,13-1-16,-2-17 16,-13-15-16,12-3 15,4 1 1,-11 5-16,9 6 16,8-5-1,-6 3-15,21 6 16,0 8-1,18-1-15,9-14 16,12-7 0,-1-8-16,-11-4 15,5-2-15,-20-8 16,3-5 0,-10-20-1,-17-19-15,4-31 16,-11-20-16,-10-21 15,1-42-15,-12-22 16,-24-43 0,-29-21-1,-27-38-15,-23-30 16,-17-9-16,-25-4 16,-32-3-1,-36-9-15,-21 2 16,-58-11-1,-32 2-15,-27-7 16,-41 0-16,-35-1 16,-26 15-1,5 32 1,24 25-16,27 46 16,27 19-16,36 35 15,14 12 1,23 27-16,21 29 15,40 38 1,16 29-16,12 22 16,15 4-16,-28 19 15,-21 18 1,-15 30-16,32 33 16</inkml:trace>
  <inkml:trace contextRef="#ctx0" brushRef="#br0" timeOffset="3702.74">23300 4493 0,'0'0'16,"0"0"0,-111 16-16,35 18 15,-28 9 1,-15 15-16,-5 27 16,-15 13-1,-6 16-15,-2 37 16,-12 2-16,1 33 15,-20 5 1,7 32-16,-17 5 16,9 11-1,0 29-15,8 10 16,4 4-16,-4 14 16,4 22-1,-3 19 1,27 9-16,-2 2 15,15-22-15,26-23 16,16-18 0,18-32-16,17-28 15,14 0 1,22-30-16,14-1 16,12-24-16,8 3 15,1-27 1,7 16-16,8-21 15,17 9 1,8-5-16,19 5 16,3 4-16,28-14 15,36-10 1,14-20 0,24-33-16,-19-36 15,-1-26-15,-17-21 16,-38-22-1,-19-11-15,-9-15 16,12-25 0,2-26-16,48-8 15,8-29-15,41-8 16,-13 9 0,21-9-16,-20 6 15,2 30 1,-17-6-16,-25-7 15,10 1 1,-18-38-16,8-2 16,3-32-1,-18-6-15,18-14 16,-12-27-16,-6 4 16,5-5-1,-18-4-15,-23 15 16,2-10-1,1-6-15,-10 3 16,-9-9 0,5 7-16,7 16 15,5 7 1,-19 23-16,-4 3 16,-2 15-16,2 4 15,-10 22 1,-1-8-16,-17 11 15,-5-13 1,-3 17-16,-18-13 16,-6 6-16,-18-12 15,-20 12 1,-17 8 0,-25 9-16,-29 24 15,-1 16-15,-6 13 16,-32 10-1,-10 20-15,-34 13 16,-1 15 0,-21 14-16,8 18 15,-10 14-15,12 13 16,-4 10 0,8 23-16,1 27 15,8 25 1,-8 22-16,-4 60 15,7 74 1</inkml:trace>
  <inkml:trace contextRef="#ctx0" brushRef="#br1" timeOffset="23381.48">14217 5713 0,'0'0'16,"0"0"0,0 0-16,-52-29 15,-5 10-15,-31-10 16,-16-17 0,-17-4-1,-24 0-15,1 7 16,-9 15-16,-11 15 15,0 24 1,-9 23-16,13 19 16,-3 13-1,6 7-15,14 22 16,-5 7-16,10-1 16,5-1-1,1 14 1,17 8-16,19 0 15,17 18-15,14 8 16,20 9 0,16 7-16,15-5 15,16 10 1,8-14-16,11 0 16,8-3-16,11-13 15,14-6 1,8-9-16,4-15 15,4-16 1,15-1-16,9-4 16,6-12-16,-4-11 15,14 3 1,11 5 0,-2 0-16,0-11 15,10-12-15,-3-7 16,4-5-1,10 2-15,-14-11 16,-1-9 0,3-11-16,-6-25 15,9-17-15,5-22 16,-11-13 0,5-17-1,-3-12-15,-18-4 16,-11 1-16,-4-4 15,-11-13 1,-21-8-16,-19-21 16,-23-15-1,-16-23-15,-20-6 16,-17-14-16,-26-1 16,-26-4-1,-20 8-15,-19 4 16,-27 17-1,-13 20-15,-16 16 16,-9 20 0,-16 14-16,-5 15 15,-19 10 1,18 20-16,-1 26 16</inkml:trace>
  <inkml:trace contextRef="#ctx0" brushRef="#br1" timeOffset="24736.17">13001 8936 0,'0'0'15,"0"0"1,0 0 0,-50-82-16,5 54 15,-13-1-15,-14 2 16,-12 6-1,-23-10-15,-14-1 16,-4-2 0,-10-1-16,-2 3 15,0-5-15,-14-3 16,-8-10 0,-27-7-16,-15-4 15,-24 6 1,-22 10-16,-8 10 15,-6 20-15,5 21 16,40 30 0,37 52-1,41 34-15,48 41 16,38 8-16,29 12 16,21 10-1,6-2-15,3 9 16,0-6-1,0 4-15,-2-22 16,9-3-16,8-28 16,7-29-1,11-13-15,13-11 16,5-16 0,7-19-16,7-12 15,4-6 1,1-7-16,6 1 15,17-2 1,9-5-16,-2-7 16,19-3-16,5-2 15,-6-8 1,27 1 0,7-7-16,51-4 15,42-5-15,-13-9 16,6-3-16,-10-9 15,-8-13 1,-14-7 0,-19-12-16,-24-7 15,-15-14-15,-36-58 16,-34-55 0,-35-67-16,-41-51 15,-45-21 1,-26 13-16,-43 34 15,-28 65-15,-14 68 16,-22 70 0,-30 70-1,-17 53-15</inkml:trace>
  <inkml:trace contextRef="#ctx0" brushRef="#br1" timeOffset="25946.39">16448 5727 0,'0'0'0,"0"0"16,0 0-1,-44-87-15,-1 30 16,-23-2 0,-33 9-16,-24 18 15,-20 28-15,-17 24 16,-10 26-1,-17 13 1,-1 16-16,-9 29 16,6 13-16,-7 6 15,19 25 1,8 2-16,28 5 16,34 15-1,21-3-15,20 12 16,14-1-16,25 16 15,19-22 1,21-17-16,24-12 16,14-29-1,12-32-15,8-30 16,5-20-16,2-13 16,15-6-1,21 1 1,6-5-16,15-4 15,24-10-15,-3-6 16,30-7 0,-14-12-16,12-2 15,-16-2 1,-7-7-16,6-5 16,-16-4-1,11-16-15,-13-31 16,0-17-1,3-30-15,-23-22 16,-9-21-16,-7-18 16,-23-31-1,-38-9-15,-31-2 16,-27-5 0,-43 17-16,-40 17 15,-24 37-15,-10 39 16,-23 31-1,-5 48 1</inkml:trace>
  <inkml:trace contextRef="#ctx0" brushRef="#br1" timeOffset="26951.47">19000 7292 0,'0'0'15,"0"0"-15,-80-32 16,-25-3 0,-60-16-16,-30-21 15,-27-11 1,-30 8-16,6 30 16,8 43-1,34 52-15,11 47 16,21 65-16,-13 48 15,5 40 1,-26 41-16,-3 41 16,-3 25-1,23-3-15,34-38 16,55-36-16,59-62 16,50-47-1,47-33 1,37-44-16,24-39 15,11-18-15,30-2 16,3-7 0,6 1-16,25-4 15,25-4 1,20-3-16,28-6 16,22-14-16,-12-17 15,-19-19 1,-11-31-1,-39-38-15,-22-11 16,-27-23-16,-44-21 16,-22-18-1,-20-29-15,-24-34 16,-39-28 0,-46-33-16,-53-21 15,-23 2-15,-43 18 16,-33 49-1,-31 73-15,-15 104 16</inkml:trace>
  <inkml:trace contextRef="#ctx0" brushRef="#br1" timeOffset="28336.57">22809 9221 0,'0'0'15,"0"0"-15,0 0 16,-58-91-1,-10 29-15,-27-13 16,-19-25-16,-38-14 16,-20 3-1,-34 4 1,-11 6-16,-17 10 16,3 19-16,1 21 15,16 30 1,14 38-16,16 55 15,-1 42 1,11 80-16,-1 76 16,38 51-16,47 21 15,49-14 1,50-19-16,34-43 16,28-19-1,39-48-15,29-19 16,0-32-16,18-30 15,12-3 1,-3-24 0,16-24-16,-9-17 15,28-13-15,-12-14 16,23-19 0,-2-15-16,2-26 15,8-24 1,-24-32-16,-5-62 15,-27-39-15,-41-46 16,-32-47 0,-49-27-1,-55-14-15,-54 4 16,-64 13-16,-61 21 16,-57 56-1,-16 53-15,-16 46 16,-10 46-1,34 35-15,14 35 16</inkml:trace>
  <inkml:trace contextRef="#ctx0" brushRef="#br1" timeOffset="29382.26">24540 5734 0,'0'0'0,"0"0"16,0 0-16,62-28 16,-44 22-1,-5 0-15,-5 0 16,-6 4 0,-2 1-16,0 1 15,-59-4-15,-3-11 16,-45-18-1,-41-26 1,-48-14-16,-39-4 16,-19 4-16,-15 17 15,-1 24 1,21 32-16,21 49 16,28 64-1,32 48-15,21 51 16,27 49-16,33 35 15,27 16 1,19 0 0,32 10-16,32 0 15,25-22-15,22-23 16,25-42 0,24-37-16,8-56 15,-3-45 1,10-35-16,15-17 15,4-15-15,30-12 16,9-20 0,29-32-16,24-26 15,0-26 1,3-10-16,-11-15 16,-23-30-1,-28-14-15,-22-29 16,-53-21-1,-46-35-15,-45-33 16,-40-30-16,-47-14 16,-51-2-1,-30 6-15,-62-3 16,-59-4 0</inkml:trace>
  <inkml:trace contextRef="#ctx0" brushRef="#br1" timeOffset="-206562.09">9207 7445 0,'0'0'0,"0"0"16,-63-46-16,19 12 15,-21 2 1,-13 6-1,-6 10-15,9 8 16,15 13-16,15 8 16,19 10-1,16 17-15,15 7 16,8 7 0,10 10-16,9 11 15,4 5-15,7-5 16,5-9-1,7-13-15,3-13 16,-3-10 0,-4-16-16,-8-19 15,-9-27-15,-10-56 16,-15-30 0,-17-44-1,-18-16-15,-31-23 16,-23 17-16,-10 29 15</inkml:trace>
  <inkml:trace contextRef="#ctx0" brushRef="#br1" timeOffset="-205703.86">11602 4978 0,'0'0'0,"12"80"16,9 41-16,7 35 16,4 15-16,-4-12 15,-9 10 1</inkml:trace>
  <inkml:trace contextRef="#ctx0" brushRef="#br1" timeOffset="-202221.9">15427 3906 0,'0'0'16,"0"0"-1,0 0-15,0 0 16,0 0-16,0 0 16,0 0-1,0 0-15,67 13 16,-34-10-1,11-5-15,11 1 16,11-2 0,9-2-16,-2 2 15,-10 3 1,-6 5-16,0 8 16,4 19-16,3 16 15,-6 13 1,-11 8-16,-16-1 15,-18 10 1,-16 17-16,-21 3 16,-22-9-16,-11-5 15,-4-4 1,5-5 0,14-5-16,11-15 15,12-10-15,14-13 16,13-9-1,13-7-15,9-7 16,4-4 0,0-5-16,0-5 15,-2-4-15,3-2 16,0-19 0,15-36-16</inkml:trace>
  <inkml:trace contextRef="#ctx0" brushRef="#br1" timeOffset="-199693.73">17830 5684 0,'0'0'15,"0"0"1,0 0-16,0 0 15,0 0-15,55-60 16,-23 44 0,8 4-16,5 6 15,-1 8 1,1 8-16,-3 8 16,-6 7-16,-7 7 15,-10 11 1,-11 19-1,-16 17-15,-21 5 16,-16 5-16,-19 4 16,-18-1-1,-3-16-15,9-19 16,14-18 0,18-16-16,17-11 15,16-7-15,11-5 16,0 3-1,64 2 1,-6 11-16,10 18 16,3 28-16,-5 22 15,-14 6-15,-15 16 16,-23 14 0,-30-10-1,-39-22-15,-39-27 16,-35-33-16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-means_clustering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ultivariate_normal_distribution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ultivariate_normal_distribution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https://en.wikipedia.org/wiki/K-means_clustering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BFE9D-FCBE-44F9-B553-63AEB53AB42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98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https://en.wikipedia.org/wiki/Multivariate_normal_distribution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BFE9D-FCBE-44F9-B553-63AEB53AB42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0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https://en.wikipedia.org/wiki/Multivariate_normal_distribution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BFE9D-FCBE-44F9-B553-63AEB53AB42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964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02117-549F-4518-85E7-28D9DCAD7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DBD94-D756-407B-85C5-3EA89D54E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209A3-2EFA-4A03-8313-462FC44E2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1933-27B7-47A0-86CD-720A162D5C23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9EBE7-A3CB-43A3-80A5-0F30376BB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1DA91-1D50-4145-B234-086AD5A9D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378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57E3F-D621-4771-8CB8-C57E7C46A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39FB0-02CA-4C5D-B8AF-040CD7CE1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3E3FC-E6D3-491B-95BD-7C218EB33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1933-27B7-47A0-86CD-720A162D5C23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44441-F7BE-4E57-9DEF-EFA9823B2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6A0E9-02A5-4FF3-BE5D-15F8995AE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5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12223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Font typeface="Dosis"/>
              <a:buNone/>
              <a:defRPr sz="3600" b="1">
                <a:solidFill>
                  <a:srgbClr val="38761D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etrona"/>
              <a:buChar char="●"/>
              <a:defRPr sz="1800"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○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■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●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○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■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●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○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etrona"/>
              <a:buChar char="■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6" r:id="rId3"/>
    <p:sldLayoutId id="2147483657" r:id="rId4"/>
    <p:sldLayoutId id="2147483660" r:id="rId5"/>
    <p:sldLayoutId id="2147483661" r:id="rId6"/>
    <p:sldLayoutId id="2147483662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customXml" Target="../ink/ink4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customXml" Target="../ink/ink5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11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hyperlink" Target="https://shapeofdata.wordpress.com/2014/03/04/k-modes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customXml" Target="../ink/ink14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customXml" Target="../ink/ink17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20.png"/><Relationship Id="rId7" Type="http://schemas.openxmlformats.org/officeDocument/2006/relationships/customXml" Target="../ink/ink1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0.png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customXml" Target="../ink/ink1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customXml" Target="../ink/ink2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customXml" Target="../ink/ink2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customXml" Target="../ink/ink2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customXml" Target="../ink/ink2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customXml" Target="../ink/ink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Unsupervised Learning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David Quigley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CSCI 4622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2022 Spring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7927C-CDC2-4114-8BA6-D101A009F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– K 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48840-3C3C-44CD-9678-30FD714DF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Start with your Data</a:t>
            </a:r>
          </a:p>
          <a:p>
            <a:pPr marL="0" indent="0">
              <a:buNone/>
            </a:pPr>
            <a:r>
              <a:rPr lang="en-US" dirty="0"/>
              <a:t>Choose K centroids</a:t>
            </a:r>
          </a:p>
          <a:p>
            <a:pPr marL="0" indent="0">
              <a:buNone/>
            </a:pPr>
            <a:r>
              <a:rPr lang="en-US" dirty="0"/>
              <a:t>	(means)</a:t>
            </a:r>
          </a:p>
          <a:p>
            <a:pPr marL="0" indent="0">
              <a:buNone/>
            </a:pPr>
            <a:r>
              <a:rPr lang="en-US" dirty="0"/>
              <a:t>Assign each point to its</a:t>
            </a:r>
          </a:p>
          <a:p>
            <a:pPr marL="0" indent="0">
              <a:buNone/>
            </a:pPr>
            <a:r>
              <a:rPr lang="en-US" dirty="0"/>
              <a:t>	nearest cluster</a:t>
            </a:r>
          </a:p>
          <a:p>
            <a:pPr marL="0" indent="0">
              <a:buNone/>
            </a:pPr>
            <a:r>
              <a:rPr lang="en-US" dirty="0"/>
              <a:t>Re-center your centroids</a:t>
            </a:r>
          </a:p>
          <a:p>
            <a:pPr marL="0" indent="0">
              <a:buNone/>
            </a:pPr>
            <a:r>
              <a:rPr lang="en-US" dirty="0"/>
              <a:t>	(means)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68C422-DE42-409D-97C8-252D9467E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237" y="1508633"/>
            <a:ext cx="5719763" cy="29846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D30CDE-C9F7-480F-A195-55D984833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237" y="1601165"/>
            <a:ext cx="5719763" cy="27996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473C4D-6C2D-4569-A935-EC4702983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228" y="1407430"/>
            <a:ext cx="5722144" cy="30003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965C338-8484-478F-A6A3-63156C1F72E7}"/>
                  </a:ext>
                </a:extLst>
              </p14:cNvPr>
              <p14:cNvContentPartPr/>
              <p14:nvPr/>
            </p14:nvContentPartPr>
            <p14:xfrm>
              <a:off x="5614200" y="2803680"/>
              <a:ext cx="171000" cy="171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965C338-8484-478F-A6A3-63156C1F72E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04840" y="2794320"/>
                <a:ext cx="189720" cy="19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6846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7927C-CDC2-4114-8BA6-D101A009F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– K 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48840-3C3C-44CD-9678-30FD714DF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Start with your Data</a:t>
            </a:r>
          </a:p>
          <a:p>
            <a:pPr marL="0" indent="0">
              <a:buNone/>
            </a:pPr>
            <a:r>
              <a:rPr lang="en-US" dirty="0"/>
              <a:t>Choose K centroids</a:t>
            </a:r>
          </a:p>
          <a:p>
            <a:pPr marL="0" indent="0">
              <a:buNone/>
            </a:pPr>
            <a:r>
              <a:rPr lang="en-US" dirty="0"/>
              <a:t>Until we converge:</a:t>
            </a:r>
          </a:p>
          <a:p>
            <a:pPr marL="0" indent="0">
              <a:buNone/>
            </a:pPr>
            <a:r>
              <a:rPr lang="en-US" dirty="0"/>
              <a:t>	Reassign points</a:t>
            </a:r>
          </a:p>
          <a:p>
            <a:pPr marL="0" indent="0">
              <a:buNone/>
            </a:pPr>
            <a:r>
              <a:rPr lang="en-US" dirty="0"/>
              <a:t>	Re-center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68C422-DE42-409D-97C8-252D9467E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237" y="1508633"/>
            <a:ext cx="5719763" cy="29846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D30CDE-C9F7-480F-A195-55D984833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237" y="1601165"/>
            <a:ext cx="5719763" cy="27996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473C4D-6C2D-4569-A935-EC4702983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228" y="1407430"/>
            <a:ext cx="5722144" cy="30003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1A5A9F1-1225-4B19-96FB-FD139609C50C}"/>
                  </a:ext>
                </a:extLst>
              </p14:cNvPr>
              <p14:cNvContentPartPr/>
              <p14:nvPr/>
            </p14:nvContentPartPr>
            <p14:xfrm>
              <a:off x="208440" y="1519920"/>
              <a:ext cx="7831440" cy="1703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1A5A9F1-1225-4B19-96FB-FD139609C50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9080" y="1510560"/>
                <a:ext cx="7850160" cy="172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7045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7E918-02E6-4C55-A663-B1328D675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– K 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CCF12-6251-498E-9FC5-1B3C3398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Samples = matrix (of features X entries)</a:t>
            </a:r>
          </a:p>
          <a:p>
            <a:pPr marL="0" indent="0">
              <a:buNone/>
            </a:pPr>
            <a:r>
              <a:rPr lang="en-US" dirty="0"/>
              <a:t>Cents = array of K random points (within min, max of each dimension)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While not </a:t>
            </a:r>
            <a:r>
              <a:rPr lang="en-US" dirty="0" err="1"/>
              <a:t>max_iter</a:t>
            </a:r>
            <a:r>
              <a:rPr lang="en-US" dirty="0"/>
              <a:t>, </a:t>
            </a:r>
            <a:r>
              <a:rPr lang="en-US" dirty="0" err="1"/>
              <a:t>changed_points</a:t>
            </a:r>
            <a:r>
              <a:rPr lang="en-US" dirty="0"/>
              <a:t> &gt; 0, Cents – </a:t>
            </a:r>
            <a:r>
              <a:rPr lang="en-US" dirty="0" err="1"/>
              <a:t>Old_cents</a:t>
            </a:r>
            <a:r>
              <a:rPr lang="en-US" dirty="0"/>
              <a:t> &gt; </a:t>
            </a:r>
            <a:r>
              <a:rPr lang="en-US" dirty="0" err="1"/>
              <a:t>lamda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Sample_cluster</a:t>
            </a:r>
            <a:r>
              <a:rPr lang="en-US" dirty="0"/>
              <a:t> = array tracking nearest centroid (aka cluster)</a:t>
            </a:r>
          </a:p>
          <a:p>
            <a:pPr marL="0" indent="0">
              <a:buNone/>
            </a:pPr>
            <a:r>
              <a:rPr lang="en-US" dirty="0"/>
              <a:t>	Cents </a:t>
            </a:r>
            <a:r>
              <a:rPr lang="en-US" dirty="0">
                <a:sym typeface="Wingdings" panose="05000000000000000000" pitchFamily="2" charset="2"/>
              </a:rPr>
              <a:t> recompute based on </a:t>
            </a:r>
            <a:r>
              <a:rPr lang="en-US" dirty="0" err="1">
                <a:sym typeface="Wingdings" panose="05000000000000000000" pitchFamily="2" charset="2"/>
              </a:rPr>
              <a:t>Sample_cluster</a:t>
            </a:r>
            <a:r>
              <a:rPr lang="en-US" dirty="0">
                <a:sym typeface="Wingdings" panose="05000000000000000000" pitchFamily="2" charset="2"/>
              </a:rPr>
              <a:t> (keep old to loop)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Return </a:t>
            </a:r>
            <a:r>
              <a:rPr lang="en-US" dirty="0" err="1">
                <a:sym typeface="Wingdings" panose="05000000000000000000" pitchFamily="2" charset="2"/>
              </a:rPr>
              <a:t>sample_cluster</a:t>
            </a:r>
            <a:r>
              <a:rPr lang="en-US" dirty="0">
                <a:sym typeface="Wingdings" panose="05000000000000000000" pitchFamily="2" charset="2"/>
              </a:rPr>
              <a:t>, Cents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6B44B68-1DBF-4F91-824D-18B38D16E537}"/>
                  </a:ext>
                </a:extLst>
              </p14:cNvPr>
              <p14:cNvContentPartPr/>
              <p14:nvPr/>
            </p14:nvContentPartPr>
            <p14:xfrm>
              <a:off x="1204920" y="2446560"/>
              <a:ext cx="6086160" cy="140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6B44B68-1DBF-4F91-824D-18B38D16E53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5560" y="2437200"/>
                <a:ext cx="6104880" cy="15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0268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31CA3-4AD3-4195-87F9-ADCA629CC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48C4F-61F6-4C32-B10D-605B2929A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What’s going to happen in a variety of edge cases?</a:t>
            </a:r>
          </a:p>
        </p:txBody>
      </p:sp>
    </p:spTree>
    <p:extLst>
      <p:ext uri="{BB962C8B-B14F-4D97-AF65-F5344CB8AC3E}">
        <p14:creationId xmlns:p14="http://schemas.microsoft.com/office/powerpoint/2010/main" val="288204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FC1B0-9B27-4FB6-BB72-17145F4D5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Means - Outliers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4E84DA-DD8E-48BA-9FE7-3926B67E4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398" y="1504923"/>
            <a:ext cx="5917205" cy="29920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055D1B4-BFC5-4B48-9725-5D7587E65487}"/>
                  </a:ext>
                </a:extLst>
              </p14:cNvPr>
              <p14:cNvContentPartPr/>
              <p14:nvPr/>
            </p14:nvContentPartPr>
            <p14:xfrm>
              <a:off x="2275200" y="1346040"/>
              <a:ext cx="4989240" cy="3178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055D1B4-BFC5-4B48-9725-5D7587E6548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5840" y="1336680"/>
                <a:ext cx="5007960" cy="319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4963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FF04-E2F3-4D53-A36E-38D49029F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Means – Outliers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2A3D93-0951-4993-A646-338E1B94C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533" y="1541485"/>
            <a:ext cx="6332934" cy="332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04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FF04-E2F3-4D53-A36E-38D49029F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Means – Outliers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0D55E4-B0D4-4C7D-9373-51CE5BD67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778" y="1853617"/>
            <a:ext cx="5836444" cy="30160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E5ACF20-94AD-4D0A-9534-6472F3CC9119}"/>
                  </a:ext>
                </a:extLst>
              </p14:cNvPr>
              <p14:cNvContentPartPr/>
              <p14:nvPr/>
            </p14:nvContentPartPr>
            <p14:xfrm>
              <a:off x="1947960" y="1832040"/>
              <a:ext cx="3895920" cy="3042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E5ACF20-94AD-4D0A-9534-6472F3CC91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38600" y="1822680"/>
                <a:ext cx="3914640" cy="306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2934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7250A-3EDB-473F-9E6E-1ED4570D1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Means – Sensitive to Initial Centroids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5105B-6330-4378-AA69-B2010F3AB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K Means can be easily thrown off by outliers or nonlinearities</a:t>
            </a:r>
          </a:p>
          <a:p>
            <a:pPr marL="0" indent="0">
              <a:buNone/>
            </a:pPr>
            <a:r>
              <a:rPr lang="en-US" dirty="0"/>
              <a:t>Can converge to a variety of points</a:t>
            </a:r>
          </a:p>
          <a:p>
            <a:pPr marL="0" indent="0">
              <a:buNone/>
            </a:pPr>
            <a:r>
              <a:rPr lang="en-US" dirty="0"/>
              <a:t>	 - Converging to </a:t>
            </a:r>
            <a:r>
              <a:rPr lang="en-US" i="1" dirty="0"/>
              <a:t>Local Minimum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Fix?</a:t>
            </a:r>
          </a:p>
        </p:txBody>
      </p:sp>
    </p:spTree>
    <p:extLst>
      <p:ext uri="{BB962C8B-B14F-4D97-AF65-F5344CB8AC3E}">
        <p14:creationId xmlns:p14="http://schemas.microsoft.com/office/powerpoint/2010/main" val="190750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7250A-3EDB-473F-9E6E-1ED4570D1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Means – Sensitive to Initial Centroids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5105B-6330-4378-AA69-B2010F3AB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K Means can be easily thrown off by outliers or nonlinearities</a:t>
            </a:r>
          </a:p>
          <a:p>
            <a:pPr marL="0" indent="0">
              <a:buNone/>
            </a:pPr>
            <a:r>
              <a:rPr lang="en-US" dirty="0"/>
              <a:t>Can converge to a variety of points</a:t>
            </a:r>
          </a:p>
          <a:p>
            <a:pPr marL="0" indent="0">
              <a:buNone/>
            </a:pPr>
            <a:r>
              <a:rPr lang="en-US" dirty="0"/>
              <a:t>	 - Converging to </a:t>
            </a:r>
            <a:r>
              <a:rPr lang="en-US" i="1" dirty="0"/>
              <a:t>Local Minimum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Fix?</a:t>
            </a:r>
          </a:p>
          <a:p>
            <a:pPr marL="0" indent="0">
              <a:buNone/>
            </a:pPr>
            <a:r>
              <a:rPr lang="en-US" dirty="0"/>
              <a:t>Run several times (random initialization) and choose best</a:t>
            </a:r>
          </a:p>
        </p:txBody>
      </p:sp>
    </p:spTree>
    <p:extLst>
      <p:ext uri="{BB962C8B-B14F-4D97-AF65-F5344CB8AC3E}">
        <p14:creationId xmlns:p14="http://schemas.microsoft.com/office/powerpoint/2010/main" val="913527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95DD-15D3-4D2E-92D8-4E6599F37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Means - # Clusters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314DB8-2BB8-4530-99D9-382FBDAD4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237" y="1508633"/>
            <a:ext cx="5719763" cy="2984676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65B311-1C06-4692-91A2-D16E79A8D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ACE75FD-3D5D-4910-A15D-57B352A6F908}"/>
                  </a:ext>
                </a:extLst>
              </p14:cNvPr>
              <p14:cNvContentPartPr/>
              <p14:nvPr/>
            </p14:nvContentPartPr>
            <p14:xfrm>
              <a:off x="3116520" y="1406160"/>
              <a:ext cx="6008400" cy="3164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ACE75FD-3D5D-4910-A15D-57B352A6F90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07160" y="1396800"/>
                <a:ext cx="6027120" cy="318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219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100CE-1535-43F9-AE40-63BD94D8B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E7A211-C6BB-4291-AA6B-4D483B5A44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erson and a child&#10;&#10;Description automatically generated with low confidence">
            <a:extLst>
              <a:ext uri="{FF2B5EF4-FFF2-40B4-BE49-F238E27FC236}">
                <a16:creationId xmlns:a16="http://schemas.microsoft.com/office/drawing/2014/main" id="{1381DD3B-AA90-4864-A883-D82B90D07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87" y="0"/>
            <a:ext cx="38576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34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95DD-15D3-4D2E-92D8-4E6599F37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Means - # Clusters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314DB8-2BB8-4530-99D9-382FBDAD4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237" y="1508633"/>
            <a:ext cx="5719763" cy="2984676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65B311-1C06-4692-91A2-D16E79A8D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2795588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Choose a theoretically grounded value</a:t>
            </a:r>
          </a:p>
          <a:p>
            <a:pPr marL="0" indent="0">
              <a:buNone/>
            </a:pPr>
            <a:r>
              <a:rPr lang="en-US" dirty="0"/>
              <a:t> - based on the “secret” 	ground-truth 	classification</a:t>
            </a:r>
          </a:p>
          <a:p>
            <a:pPr marL="0" indent="0">
              <a:buNone/>
            </a:pPr>
            <a:r>
              <a:rPr lang="en-US" dirty="0"/>
              <a:t> - based on a hypothesis 	from other 	research</a:t>
            </a:r>
          </a:p>
          <a:p>
            <a:pPr marL="0" indent="0">
              <a:buNone/>
            </a:pPr>
            <a:r>
              <a:rPr lang="en-US" dirty="0"/>
              <a:t> - based on prior work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17E95EA-A17D-46CF-8BC9-2C0C90893E14}"/>
                  </a:ext>
                </a:extLst>
              </p14:cNvPr>
              <p14:cNvContentPartPr/>
              <p14:nvPr/>
            </p14:nvContentPartPr>
            <p14:xfrm>
              <a:off x="3886200" y="2205720"/>
              <a:ext cx="4262760" cy="1640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17E95EA-A17D-46CF-8BC9-2C0C90893E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76840" y="2196360"/>
                <a:ext cx="4281480" cy="165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837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DE343-C67B-4288-ABDF-DF39EB6B6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Means - #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73CFA-9CBD-4007-A6F1-90A17351A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2857500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Elbow Method</a:t>
            </a:r>
          </a:p>
          <a:p>
            <a:pPr marL="0" indent="0">
              <a:buNone/>
            </a:pPr>
            <a:r>
              <a:rPr lang="en-US" dirty="0"/>
              <a:t> - Choose the number of clusters with the most change in the derivative of the loss (i.e. choose the most bent elbow)</a:t>
            </a:r>
          </a:p>
          <a:p>
            <a:pPr marL="0" indent="0">
              <a:buNone/>
            </a:pPr>
            <a:r>
              <a:rPr lang="en-US" dirty="0"/>
              <a:t>L2 Cost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DB2BF2-8D20-457B-BC13-10261E549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150" y="1635049"/>
            <a:ext cx="5029200" cy="2731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5B62F6-1286-4A35-97E5-324B066F0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898106"/>
            <a:ext cx="2100263" cy="9715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BAEC3C9-420D-44DB-A1C6-2CE21D9D72D5}"/>
                  </a:ext>
                </a:extLst>
              </p14:cNvPr>
              <p14:cNvContentPartPr/>
              <p14:nvPr/>
            </p14:nvContentPartPr>
            <p14:xfrm>
              <a:off x="3619080" y="2037960"/>
              <a:ext cx="4875480" cy="2444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BAEC3C9-420D-44DB-A1C6-2CE21D9D72D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09720" y="2028600"/>
                <a:ext cx="4894200" cy="246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1324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D6D35-C7B9-4E98-B001-F4CEDC26A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Means – Categorical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0F432-7266-4F31-8282-08E070FF0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Will this approach work?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3CB715B-AE20-477F-8CA1-D77C820C352F}"/>
                  </a:ext>
                </a:extLst>
              </p14:cNvPr>
              <p14:cNvContentPartPr/>
              <p14:nvPr/>
            </p14:nvContentPartPr>
            <p14:xfrm>
              <a:off x="4142880" y="1074240"/>
              <a:ext cx="2994480" cy="1270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3CB715B-AE20-477F-8CA1-D77C820C352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33520" y="1064880"/>
                <a:ext cx="3013200" cy="128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9850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D6D35-C7B9-4E98-B001-F4CEDC26A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Means – Categorical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0F432-7266-4F31-8282-08E070FF0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Solution: Encode same or different / create one-hot vectors</a:t>
            </a:r>
          </a:p>
        </p:txBody>
      </p:sp>
    </p:spTree>
    <p:extLst>
      <p:ext uri="{BB962C8B-B14F-4D97-AF65-F5344CB8AC3E}">
        <p14:creationId xmlns:p14="http://schemas.microsoft.com/office/powerpoint/2010/main" val="39827956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D6D35-C7B9-4E98-B001-F4CEDC26A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Means – Categorical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0F432-7266-4F31-8282-08E070FF0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Solution: Encode same or different / create one-hot vectors</a:t>
            </a:r>
          </a:p>
          <a:p>
            <a:pPr marL="0" indent="0">
              <a:buNone/>
            </a:pPr>
            <a:r>
              <a:rPr lang="en-US" dirty="0"/>
              <a:t>Improvement: adjust distance based on how common an option is</a:t>
            </a:r>
          </a:p>
          <a:p>
            <a:pPr marL="0" indent="0">
              <a:buNone/>
            </a:pPr>
            <a:r>
              <a:rPr lang="en-US" dirty="0"/>
              <a:t>	- If 90% of your sample is non-smoking, being a smoking sample 	is more of an oddity, so perhaps it should differentiate a cluster</a:t>
            </a:r>
          </a:p>
        </p:txBody>
      </p:sp>
    </p:spTree>
    <p:extLst>
      <p:ext uri="{BB962C8B-B14F-4D97-AF65-F5344CB8AC3E}">
        <p14:creationId xmlns:p14="http://schemas.microsoft.com/office/powerpoint/2010/main" val="282937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D6D35-C7B9-4E98-B001-F4CEDC26A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Means – Categorical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0F432-7266-4F31-8282-08E070FF0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Solution: Encode same or different / create one-hot vectors</a:t>
            </a:r>
          </a:p>
          <a:p>
            <a:pPr marL="0" indent="0">
              <a:buNone/>
            </a:pPr>
            <a:r>
              <a:rPr lang="en-US" dirty="0"/>
              <a:t>Improvement: adjust distance based on how common an option is</a:t>
            </a:r>
          </a:p>
          <a:p>
            <a:pPr marL="0" indent="0">
              <a:buNone/>
            </a:pPr>
            <a:r>
              <a:rPr lang="en-US" dirty="0"/>
              <a:t>	- If 90% of your sample is non-smoking, being a smoking sample 	is more of an oddity, so perhaps it should differentiate a cluster</a:t>
            </a:r>
          </a:p>
          <a:p>
            <a:pPr marL="0" indent="0">
              <a:buNone/>
            </a:pPr>
            <a:r>
              <a:rPr lang="en-US" dirty="0"/>
              <a:t>	- K Means – adjust based on popularity for non-binary</a:t>
            </a:r>
          </a:p>
          <a:p>
            <a:pPr marL="0" indent="0">
              <a:buNone/>
            </a:pPr>
            <a:r>
              <a:rPr lang="en-US" dirty="0"/>
              <a:t>	- K Modes – simplify as binary, either most popular choice or not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350" dirty="0">
                <a:hlinkClick r:id="rId2"/>
              </a:rPr>
              <a:t>https://shapeofdata.wordpress.com/2014/03/04/k-modes/</a:t>
            </a:r>
            <a:endParaRPr lang="en-US" sz="13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F56FF9E-EFDB-4498-AE00-67861C4EA166}"/>
                  </a:ext>
                </a:extLst>
              </p14:cNvPr>
              <p14:cNvContentPartPr/>
              <p14:nvPr/>
            </p14:nvContentPartPr>
            <p14:xfrm>
              <a:off x="7336440" y="-20520"/>
              <a:ext cx="1553760" cy="936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F56FF9E-EFDB-4498-AE00-67861C4EA1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27080" y="-29880"/>
                <a:ext cx="1572480" cy="95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4977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E743DD-1B25-4342-84D8-BD37F794A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Friday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F4BE84-8031-415B-99D1-DC2905CB5C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2868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A8585A-0126-4220-A003-819D9AC9C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D815EC-AA71-43E7-92E3-B658D8A2C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Set 4: 4/4 @ 11:59PM</a:t>
            </a:r>
          </a:p>
          <a:p>
            <a:pPr lvl="1"/>
            <a:r>
              <a:rPr lang="en-US" dirty="0"/>
              <a:t>Make sure your code is visible</a:t>
            </a:r>
          </a:p>
          <a:p>
            <a:pPr lvl="2"/>
            <a:r>
              <a:rPr lang="en-US" dirty="0"/>
              <a:t>If you run it on Kaggle we can see it, or share your </a:t>
            </a:r>
            <a:r>
              <a:rPr lang="en-US" dirty="0" err="1"/>
              <a:t>Jupyter</a:t>
            </a:r>
            <a:r>
              <a:rPr lang="en-US" dirty="0"/>
              <a:t> Notebooks </a:t>
            </a:r>
            <a:r>
              <a:rPr lang="en-US"/>
              <a:t>or similar</a:t>
            </a:r>
          </a:p>
          <a:p>
            <a:pPr lvl="1"/>
            <a:r>
              <a:rPr lang="en-US" dirty="0"/>
              <a:t>Late submissions are still accepted, but Kaggle does not have a good process for this!</a:t>
            </a:r>
          </a:p>
          <a:p>
            <a:pPr lvl="2"/>
            <a:r>
              <a:rPr lang="en-US" dirty="0"/>
              <a:t>If you are looking to submit late, please email and we can go through the process</a:t>
            </a:r>
          </a:p>
          <a:p>
            <a:endParaRPr lang="en-US" dirty="0"/>
          </a:p>
          <a:p>
            <a:r>
              <a:rPr lang="en-US" dirty="0"/>
              <a:t>Project Milestone 3: Due 4/8</a:t>
            </a:r>
          </a:p>
          <a:p>
            <a:pPr lvl="1"/>
            <a:r>
              <a:rPr lang="en-US" dirty="0"/>
              <a:t>Just a check-in, integrating feedback, etc.</a:t>
            </a:r>
          </a:p>
          <a:p>
            <a:pPr lvl="1"/>
            <a:r>
              <a:rPr lang="en-US" dirty="0"/>
              <a:t>Individual Activity – includes confidential peer feedback!</a:t>
            </a:r>
          </a:p>
        </p:txBody>
      </p:sp>
    </p:spTree>
    <p:extLst>
      <p:ext uri="{BB962C8B-B14F-4D97-AF65-F5344CB8AC3E}">
        <p14:creationId xmlns:p14="http://schemas.microsoft.com/office/powerpoint/2010/main" val="41282072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7927C-CDC2-4114-8BA6-D101A009F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– K 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48840-3C3C-44CD-9678-30FD714DF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Start with your Data</a:t>
            </a:r>
          </a:p>
          <a:p>
            <a:pPr marL="0" indent="0">
              <a:buNone/>
            </a:pPr>
            <a:r>
              <a:rPr lang="en-US" dirty="0"/>
              <a:t>Choose K centroids</a:t>
            </a:r>
          </a:p>
          <a:p>
            <a:pPr marL="0" indent="0">
              <a:buNone/>
            </a:pPr>
            <a:r>
              <a:rPr lang="en-US" dirty="0"/>
              <a:t>Until we converge:</a:t>
            </a:r>
          </a:p>
          <a:p>
            <a:pPr marL="0" indent="0">
              <a:buNone/>
            </a:pPr>
            <a:r>
              <a:rPr lang="en-US" dirty="0"/>
              <a:t>	Reassign points</a:t>
            </a:r>
          </a:p>
          <a:p>
            <a:pPr marL="0" indent="0">
              <a:buNone/>
            </a:pPr>
            <a:r>
              <a:rPr lang="en-US" dirty="0"/>
              <a:t>	Re-center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68C422-DE42-409D-97C8-252D9467E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237" y="1508633"/>
            <a:ext cx="5719763" cy="29846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D30CDE-C9F7-480F-A195-55D984833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237" y="1601165"/>
            <a:ext cx="5719763" cy="27996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473C4D-6C2D-4569-A935-EC4702983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228" y="1407430"/>
            <a:ext cx="5722144" cy="30003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51E6822-9DAE-4151-B628-28F7248FC8D5}"/>
                  </a:ext>
                </a:extLst>
              </p14:cNvPr>
              <p14:cNvContentPartPr/>
              <p14:nvPr/>
            </p14:nvContentPartPr>
            <p14:xfrm>
              <a:off x="2375640" y="1530360"/>
              <a:ext cx="6312960" cy="3786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51E6822-9DAE-4151-B628-28F7248FC8D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66280" y="1521000"/>
                <a:ext cx="6331680" cy="380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2506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06BEF-3405-4BB2-8B82-494D8891E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Means – Non-Convex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5D122-0E7A-424E-AE2C-03B05D8F2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712791-2075-4F65-9446-97DF6A88F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199" y="1369219"/>
            <a:ext cx="3301603" cy="329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79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A8585A-0126-4220-A003-819D9AC9C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D815EC-AA71-43E7-92E3-B658D8A2C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Set 4: 4/4 @ 11:59PM</a:t>
            </a:r>
          </a:p>
          <a:p>
            <a:pPr lvl="1"/>
            <a:r>
              <a:rPr lang="en-US" dirty="0"/>
              <a:t>Late submissions are still accepted, but Kaggle does not have a good process for this!</a:t>
            </a:r>
          </a:p>
          <a:p>
            <a:pPr lvl="2"/>
            <a:r>
              <a:rPr lang="en-US" dirty="0"/>
              <a:t>If you are looking to submit late, please email and we can go through the process</a:t>
            </a:r>
          </a:p>
          <a:p>
            <a:pPr lvl="2"/>
            <a:r>
              <a:rPr lang="en-US" dirty="0"/>
              <a:t>Late submissions will not be eligible for the “top 25%” Bonus Points</a:t>
            </a:r>
          </a:p>
          <a:p>
            <a:pPr lvl="3"/>
            <a:r>
              <a:rPr lang="en-US" dirty="0"/>
              <a:t>Will be eligible for the &gt;.70 bonus points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Project Milestone 3: Due 4/8</a:t>
            </a:r>
          </a:p>
          <a:p>
            <a:pPr lvl="1"/>
            <a:r>
              <a:rPr lang="en-US" dirty="0"/>
              <a:t>Just a check-in, integrating feedback, etc.</a:t>
            </a:r>
          </a:p>
        </p:txBody>
      </p:sp>
    </p:spTree>
    <p:extLst>
      <p:ext uri="{BB962C8B-B14F-4D97-AF65-F5344CB8AC3E}">
        <p14:creationId xmlns:p14="http://schemas.microsoft.com/office/powerpoint/2010/main" val="1457854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06BEF-3405-4BB2-8B82-494D8891E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Means – Non-Convex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5D122-0E7A-424E-AE2C-03B05D8F2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F88B6-267D-4D6F-A1A4-DA571F981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430" y="1369219"/>
            <a:ext cx="3411140" cy="35186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7761396-51BA-4D26-8EDD-3763170DC553}"/>
                  </a:ext>
                </a:extLst>
              </p14:cNvPr>
              <p14:cNvContentPartPr/>
              <p14:nvPr/>
            </p14:nvContentPartPr>
            <p14:xfrm>
              <a:off x="2236320" y="2860560"/>
              <a:ext cx="4457520" cy="119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7761396-51BA-4D26-8EDD-3763170DC5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6960" y="2851200"/>
                <a:ext cx="4476240" cy="13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6792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D551C-0BC7-415C-99CD-059DE1489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Means – Convex Clusters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CEDCB-8D8C-449B-83D3-5AC2DFA76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Transform your data?</a:t>
            </a:r>
          </a:p>
        </p:txBody>
      </p:sp>
    </p:spTree>
    <p:extLst>
      <p:ext uri="{BB962C8B-B14F-4D97-AF65-F5344CB8AC3E}">
        <p14:creationId xmlns:p14="http://schemas.microsoft.com/office/powerpoint/2010/main" val="17926125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957E6-5ABC-466E-9CAE-B2CCBC8EF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78861-0DB3-4861-8892-929D3CAC1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would we separate these classes?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kind of boundary can we give</a:t>
            </a:r>
          </a:p>
          <a:p>
            <a:pPr marL="0" indent="0">
              <a:buNone/>
            </a:pPr>
            <a:r>
              <a:rPr lang="en-US" dirty="0"/>
              <a:t>this space?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we express that boundary in</a:t>
            </a:r>
          </a:p>
          <a:p>
            <a:pPr marL="0" indent="0">
              <a:buNone/>
            </a:pPr>
            <a:r>
              <a:rPr lang="en-US" dirty="0"/>
              <a:t>terms of our given features?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B36BDD-BCBD-43E6-9950-80C43E5BC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293" y="1369219"/>
            <a:ext cx="3614057" cy="352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987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957E6-5ABC-466E-9CAE-B2CCBC8EF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78861-0DB3-4861-8892-929D3CAC1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would we separate these classes?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kind of boundary can we give</a:t>
            </a:r>
          </a:p>
          <a:p>
            <a:pPr marL="0" indent="0">
              <a:buNone/>
            </a:pPr>
            <a:r>
              <a:rPr lang="en-US" dirty="0"/>
              <a:t>this space?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we express that boundary in</a:t>
            </a:r>
          </a:p>
          <a:p>
            <a:pPr marL="0" indent="0">
              <a:buNone/>
            </a:pPr>
            <a:r>
              <a:rPr lang="en-US" dirty="0"/>
              <a:t>terms of our given features?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37843F-ACE2-465B-8DE1-31FE8C7B5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097" y="1209397"/>
            <a:ext cx="3457253" cy="35831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A39CF6F-FE4F-44E2-B919-2CAE383532E0}"/>
                  </a:ext>
                </a:extLst>
              </p14:cNvPr>
              <p14:cNvContentPartPr/>
              <p14:nvPr/>
            </p14:nvContentPartPr>
            <p14:xfrm>
              <a:off x="5451480" y="2111400"/>
              <a:ext cx="2639520" cy="1170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A39CF6F-FE4F-44E2-B919-2CAE383532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42120" y="2102040"/>
                <a:ext cx="2658240" cy="118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25171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D551C-0BC7-415C-99CD-059DE1489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Means – Convex Clusters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CEDCB-8D8C-449B-83D3-5AC2DFA76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Transform your data, add iterative testing?</a:t>
            </a:r>
          </a:p>
        </p:txBody>
      </p:sp>
    </p:spTree>
    <p:extLst>
      <p:ext uri="{BB962C8B-B14F-4D97-AF65-F5344CB8AC3E}">
        <p14:creationId xmlns:p14="http://schemas.microsoft.com/office/powerpoint/2010/main" val="14033254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CCCF0-D05D-4898-BC0B-161B7304A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Means – Pros &amp;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A32CB-EAB7-4814-A163-09354680F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PROS</a:t>
            </a:r>
          </a:p>
          <a:p>
            <a:pPr marL="0" indent="0">
              <a:buNone/>
            </a:pPr>
            <a:r>
              <a:rPr lang="en-US" dirty="0"/>
              <a:t>Simple to understand &amp; implement</a:t>
            </a:r>
          </a:p>
          <a:p>
            <a:pPr marL="0" indent="0">
              <a:buNone/>
            </a:pPr>
            <a:r>
              <a:rPr lang="en-US" dirty="0"/>
              <a:t>Very fast to converge</a:t>
            </a:r>
          </a:p>
          <a:p>
            <a:pPr marL="0" indent="0">
              <a:buNone/>
            </a:pPr>
            <a:r>
              <a:rPr lang="en-US" dirty="0"/>
              <a:t>Can make theoretical sense when mapping to cluster features</a:t>
            </a:r>
          </a:p>
        </p:txBody>
      </p:sp>
    </p:spTree>
    <p:extLst>
      <p:ext uri="{BB962C8B-B14F-4D97-AF65-F5344CB8AC3E}">
        <p14:creationId xmlns:p14="http://schemas.microsoft.com/office/powerpoint/2010/main" val="3167232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CCCF0-D05D-4898-BC0B-161B7304A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Means – Pros &amp;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A32CB-EAB7-4814-A163-09354680F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PROS</a:t>
            </a:r>
          </a:p>
          <a:p>
            <a:pPr marL="0" indent="0">
              <a:buNone/>
            </a:pPr>
            <a:r>
              <a:rPr lang="en-US" dirty="0"/>
              <a:t>Simple to understand &amp; implement</a:t>
            </a:r>
          </a:p>
          <a:p>
            <a:pPr marL="0" indent="0">
              <a:buNone/>
            </a:pPr>
            <a:r>
              <a:rPr lang="en-US" dirty="0"/>
              <a:t>Very fast to converge</a:t>
            </a:r>
          </a:p>
          <a:p>
            <a:pPr marL="0" indent="0">
              <a:buNone/>
            </a:pPr>
            <a:r>
              <a:rPr lang="en-US" dirty="0"/>
              <a:t>Can make theoretical sense when mapping to cluster features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CONS</a:t>
            </a:r>
          </a:p>
          <a:p>
            <a:pPr marL="0" indent="0">
              <a:buNone/>
            </a:pPr>
            <a:r>
              <a:rPr lang="en-US" dirty="0"/>
              <a:t>Doesn’t handle non-convex clusters well</a:t>
            </a:r>
          </a:p>
          <a:p>
            <a:pPr marL="0" indent="0">
              <a:buNone/>
            </a:pPr>
            <a:r>
              <a:rPr lang="en-US" dirty="0"/>
              <a:t>Sensitive to oddities from outliers, initialization</a:t>
            </a:r>
          </a:p>
          <a:p>
            <a:pPr marL="0" indent="0">
              <a:buNone/>
            </a:pPr>
            <a:r>
              <a:rPr lang="en-US" i="1" dirty="0"/>
              <a:t>Makes a hard choice (assigns to one and only one cluster)</a:t>
            </a:r>
          </a:p>
        </p:txBody>
      </p:sp>
    </p:spTree>
    <p:extLst>
      <p:ext uri="{BB962C8B-B14F-4D97-AF65-F5344CB8AC3E}">
        <p14:creationId xmlns:p14="http://schemas.microsoft.com/office/powerpoint/2010/main" val="7165923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3CEEA-FFE9-4F15-8CE8-23B7B90C7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K 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6D1F7-A8F0-4E38-9E96-12F82A131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Is there a way we can discuss clusters without a hard decision boundary?</a:t>
            </a:r>
          </a:p>
        </p:txBody>
      </p:sp>
    </p:spTree>
    <p:extLst>
      <p:ext uri="{BB962C8B-B14F-4D97-AF65-F5344CB8AC3E}">
        <p14:creationId xmlns:p14="http://schemas.microsoft.com/office/powerpoint/2010/main" val="11301501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3CEEA-FFE9-4F15-8CE8-23B7B90C7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K 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6D1F7-A8F0-4E38-9E96-12F82A131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Is there a way we can discuss clusters without a hard decision boundary?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Add a probability to the assignment!</a:t>
            </a:r>
          </a:p>
        </p:txBody>
      </p:sp>
    </p:spTree>
    <p:extLst>
      <p:ext uri="{BB962C8B-B14F-4D97-AF65-F5344CB8AC3E}">
        <p14:creationId xmlns:p14="http://schemas.microsoft.com/office/powerpoint/2010/main" val="13511336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3CEEA-FFE9-4F15-8CE8-23B7B90C7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K Means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36D1F7-A8F0-4E38-9E96-12F82A131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Is there a way we can discuss clusters without a hard decision boundary?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Add a probability to the assignment!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Where x</a:t>
                </a:r>
                <a:r>
                  <a:rPr lang="en-US" baseline="-25000" dirty="0"/>
                  <a:t>i</a:t>
                </a:r>
                <a:r>
                  <a:rPr lang="en-US" dirty="0"/>
                  <a:t> is my sample, 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i</a:t>
                </a:r>
                <a:r>
                  <a:rPr lang="en-US" dirty="0"/>
                  <a:t> is the assigned cluster (z = {1…K})</a:t>
                </a:r>
              </a:p>
              <a:p>
                <a:pPr marL="0" indent="0">
                  <a:buNone/>
                </a:pPr>
                <a:r>
                  <a:rPr lang="en-US" dirty="0"/>
                  <a:t>(to make cluster assignments, we just </a:t>
                </a:r>
                <a:r>
                  <a:rPr lang="en-US" dirty="0" err="1"/>
                  <a:t>chooze</a:t>
                </a:r>
                <a:r>
                  <a:rPr lang="en-US" dirty="0"/>
                  <a:t> 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i</a:t>
                </a:r>
                <a:r>
                  <a:rPr lang="en-US" dirty="0"/>
                  <a:t> with the highest probability for each x)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36D1F7-A8F0-4E38-9E96-12F82A131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6119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DDE457-23FA-44AE-B28A-C015B4491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6E6D7B-2663-4197-9D96-0964F0E8B0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4089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3CEEA-FFE9-4F15-8CE8-23B7B90C7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K Means – Gaussian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36D1F7-A8F0-4E38-9E96-12F82A131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Where x</a:t>
                </a:r>
                <a:r>
                  <a:rPr lang="en-US" baseline="-25000" dirty="0"/>
                  <a:t>i</a:t>
                </a:r>
                <a:r>
                  <a:rPr lang="en-US" dirty="0"/>
                  <a:t> is my sample, 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i</a:t>
                </a:r>
                <a:r>
                  <a:rPr lang="en-US" dirty="0"/>
                  <a:t> is the assigned cluster (z = {1…K})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Treat clusters as a Multivariate Gaussian Distribution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/>
                            <m:t>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/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/>
                          <m:t>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= mean vector (a.k.a. centroid)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/>
                          <m:t>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= covariance matrix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/>
                      <m:t>π</m:t>
                    </m:r>
                  </m:oMath>
                </a14:m>
                <a:r>
                  <a:rPr lang="en-US" dirty="0"/>
                  <a:t>= prior for z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36D1F7-A8F0-4E38-9E96-12F82A131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MultivariateNormal.png">
            <a:extLst>
              <a:ext uri="{FF2B5EF4-FFF2-40B4-BE49-F238E27FC236}">
                <a16:creationId xmlns:a16="http://schemas.microsoft.com/office/drawing/2014/main" id="{31A09DB9-8FF0-439F-A5FE-C928DCBD0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5" y="1885626"/>
            <a:ext cx="2143125" cy="16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4D9A153-1121-48E1-842A-C47249B23C5F}"/>
                  </a:ext>
                </a:extLst>
              </p14:cNvPr>
              <p14:cNvContentPartPr/>
              <p14:nvPr/>
            </p14:nvContentPartPr>
            <p14:xfrm>
              <a:off x="1904760" y="1123560"/>
              <a:ext cx="7068600" cy="3002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4D9A153-1121-48E1-842A-C47249B23C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95400" y="1114200"/>
                <a:ext cx="7087320" cy="302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27442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3CEEA-FFE9-4F15-8CE8-23B7B90C7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K Means – Gaussian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36D1F7-A8F0-4E38-9E96-12F82A131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Where x</a:t>
                </a:r>
                <a:r>
                  <a:rPr lang="en-US" baseline="-25000" dirty="0"/>
                  <a:t>i</a:t>
                </a:r>
                <a:r>
                  <a:rPr lang="en-US" dirty="0"/>
                  <a:t> is my sample, 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i</a:t>
                </a:r>
                <a:r>
                  <a:rPr lang="en-US" dirty="0"/>
                  <a:t> is the assigned cluster (z = {1…K})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Treat clusters as a Multivariate Gaussian Distribution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/>
                            <m:t>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/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/>
                          <m:t>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= mean vector (a.k.a. centroid)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/>
                          <m:t>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= covariance matrix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mtClean="0"/>
                      <m:t>π</m:t>
                    </m:r>
                  </m:oMath>
                </a14:m>
                <a:r>
                  <a:rPr lang="en-US" dirty="0"/>
                  <a:t>= prior for z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=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36D1F7-A8F0-4E38-9E96-12F82A131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3"/>
                <a:stretch>
                  <a:fillRect l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MultivariateNormal.png">
            <a:extLst>
              <a:ext uri="{FF2B5EF4-FFF2-40B4-BE49-F238E27FC236}">
                <a16:creationId xmlns:a16="http://schemas.microsoft.com/office/drawing/2014/main" id="{31A09DB9-8FF0-439F-A5FE-C928DCBD0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5" y="1885626"/>
            <a:ext cx="2143125" cy="16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1501FC-9A4F-47F5-8E2F-3A50FC2C2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2656" y="3896824"/>
            <a:ext cx="4325587" cy="12466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FA75CB-17CF-42F6-9663-93E80E85C6B6}"/>
                  </a:ext>
                </a:extLst>
              </p:cNvPr>
              <p:cNvSpPr txBox="1"/>
              <p:nvPr/>
            </p:nvSpPr>
            <p:spPr>
              <a:xfrm>
                <a:off x="5005450" y="1885626"/>
                <a:ext cx="3981203" cy="577081"/>
              </a:xfrm>
              <a:prstGeom prst="rect">
                <a:avLst/>
              </a:prstGeom>
              <a:solidFill>
                <a:schemeClr val="accent5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 err="1"/>
                  <a:t>Mahalanobis</a:t>
                </a:r>
                <a:r>
                  <a:rPr lang="en-US" sz="1050" dirty="0"/>
                  <a:t> distance – “distance” from x to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050"/>
                      <m:t>μ</m:t>
                    </m:r>
                  </m:oMath>
                </a14:m>
                <a:endParaRPr lang="en-US" sz="1050" dirty="0"/>
              </a:p>
              <a:p>
                <a:endParaRPr lang="en-US" sz="1050" dirty="0"/>
              </a:p>
              <a:p>
                <a:r>
                  <a:rPr lang="en-US" sz="1050" dirty="0"/>
                  <a:t>*technically this is the square of the </a:t>
                </a:r>
                <a:r>
                  <a:rPr lang="en-US" sz="1050" dirty="0" err="1"/>
                  <a:t>mahalanobis</a:t>
                </a:r>
                <a:r>
                  <a:rPr lang="en-US" sz="1050" dirty="0"/>
                  <a:t> distance…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FA75CB-17CF-42F6-9663-93E80E85C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450" y="1885626"/>
                <a:ext cx="3981203" cy="577081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3B21A22-7C1F-4604-9E1C-D1B3A632C5D4}"/>
              </a:ext>
            </a:extLst>
          </p:cNvPr>
          <p:cNvCxnSpPr>
            <a:cxnSpLocks/>
          </p:cNvCxnSpPr>
          <p:nvPr/>
        </p:nvCxnSpPr>
        <p:spPr>
          <a:xfrm flipH="1">
            <a:off x="4138552" y="2785872"/>
            <a:ext cx="2862324" cy="12377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1DF931-A221-4BC5-A907-BF66C177470B}"/>
              </a:ext>
            </a:extLst>
          </p:cNvPr>
          <p:cNvCxnSpPr>
            <a:cxnSpLocks/>
          </p:cNvCxnSpPr>
          <p:nvPr/>
        </p:nvCxnSpPr>
        <p:spPr>
          <a:xfrm>
            <a:off x="7000876" y="2785872"/>
            <a:ext cx="6866" cy="1338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2BF216C-9531-46AA-8487-56CF9239C769}"/>
                  </a:ext>
                </a:extLst>
              </p14:cNvPr>
              <p14:cNvContentPartPr/>
              <p14:nvPr/>
            </p14:nvContentPartPr>
            <p14:xfrm>
              <a:off x="4464360" y="3611880"/>
              <a:ext cx="2023920" cy="1045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2BF216C-9531-46AA-8487-56CF9239C76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55000" y="3602520"/>
                <a:ext cx="2042640" cy="106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50574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98E9-CA01-4579-B30B-E3FEA7A24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Distribution – Gaussian Mixture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9B44E-140F-4D51-AA66-2FAE12344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define the probability a set of points </a:t>
            </a:r>
            <a:r>
              <a:rPr lang="en-US" i="1" dirty="0"/>
              <a:t>x</a:t>
            </a:r>
            <a:r>
              <a:rPr lang="en-US" dirty="0"/>
              <a:t> is sampled from a multivariate gaussian… </a:t>
            </a:r>
          </a:p>
        </p:txBody>
      </p:sp>
    </p:spTree>
    <p:extLst>
      <p:ext uri="{BB962C8B-B14F-4D97-AF65-F5344CB8AC3E}">
        <p14:creationId xmlns:p14="http://schemas.microsoft.com/office/powerpoint/2010/main" val="33600344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98E9-CA01-4579-B30B-E3FEA7A24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Distribution – Gaussian Mixture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9B44E-140F-4D51-AA66-2FAE12344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define the probability a set of points </a:t>
            </a:r>
            <a:r>
              <a:rPr lang="en-US" i="1" dirty="0"/>
              <a:t>x</a:t>
            </a:r>
            <a:r>
              <a:rPr lang="en-US" dirty="0"/>
              <a:t> is sampled from a multivariate gaussian…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Let’s try to find a set (mixture) of gaussians that best model the data!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6CB045-9B7C-41D7-8BC8-ED13B7D08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811" y="3000971"/>
            <a:ext cx="3854378" cy="209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5370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94C45-2914-4104-881C-B72EEBDF5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Mixture Model – 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051F4F-617D-45AF-B03C-0E762977E5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Define the log-likelihood of all our variables, and maximize that!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l-GR"/>
                        <m:t>π</m:t>
                      </m:r>
                      <m:r>
                        <m:rPr>
                          <m:nor/>
                        </m:rPr>
                        <a:rPr lang="en-US" b="0" i="0" smtClean="0"/>
                        <m:t>,</m:t>
                      </m:r>
                      <m:r>
                        <m:rPr>
                          <m:nor/>
                        </m:rPr>
                        <a:rPr lang="el-GR"/>
                        <m:t>μ</m:t>
                      </m:r>
                      <m:r>
                        <m:rPr>
                          <m:nor/>
                        </m:rPr>
                        <a:rPr lang="en-US" b="0" i="0" smtClean="0"/>
                        <m:t>,</m:t>
                      </m:r>
                      <m:r>
                        <m:rPr>
                          <m:nor/>
                        </m:rPr>
                        <a:rPr lang="el-GR"/>
                        <m:t>Σ</m:t>
                      </m:r>
                      <m:r>
                        <m:rPr>
                          <m:nor/>
                        </m:rPr>
                        <a:rPr lang="en-US" b="0" i="0" smtClean="0"/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051F4F-617D-45AF-B03C-0E762977E5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5345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94C45-2914-4104-881C-B72EEBDF5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Mixture Model – 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051F4F-617D-45AF-B03C-0E762977E5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Define the log-likelihood of all our variables, and maximize that!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l-GR"/>
                      <m:t>π</m:t>
                    </m:r>
                    <m:r>
                      <m:rPr>
                        <m:nor/>
                      </m:rPr>
                      <a:rPr lang="en-US" b="0" i="0" smtClean="0"/>
                      <m:t>,</m:t>
                    </m:r>
                    <m:r>
                      <m:rPr>
                        <m:nor/>
                      </m:rPr>
                      <a:rPr lang="el-GR"/>
                      <m:t>μ</m:t>
                    </m:r>
                    <m:r>
                      <m:rPr>
                        <m:nor/>
                      </m:rPr>
                      <a:rPr lang="en-US" b="0" i="0" smtClean="0"/>
                      <m:t>,</m:t>
                    </m:r>
                    <m:r>
                      <m:rPr>
                        <m:nor/>
                      </m:rPr>
                      <a:rPr lang="el-GR"/>
                      <m:t>Σ</m:t>
                    </m:r>
                    <m:r>
                      <m:rPr>
                        <m:nor/>
                      </m:rPr>
                      <a:rPr lang="en-US" b="0" i="0" smtClean="0"/>
                      <m:t>) = 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l-GR"/>
                          <m:t>π</m:t>
                        </m:r>
                        <m:r>
                          <m:rPr>
                            <m:nor/>
                          </m:rPr>
                          <a:rPr lang="en-US"/>
                          <m:t>,</m:t>
                        </m:r>
                        <m:r>
                          <m:rPr>
                            <m:nor/>
                          </m:rPr>
                          <a:rPr lang="el-GR"/>
                          <m:t>μ</m:t>
                        </m:r>
                        <m:r>
                          <m:rPr>
                            <m:nor/>
                          </m:rPr>
                          <a:rPr lang="en-US"/>
                          <m:t>,</m:t>
                        </m:r>
                        <m:r>
                          <m:rPr>
                            <m:nor/>
                          </m:rPr>
                          <a:rPr lang="el-GR"/>
                          <m:t>Σ</m:t>
                        </m:r>
                        <m:r>
                          <m:rPr>
                            <m:nor/>
                          </m:rPr>
                          <a:rPr lang="en-US"/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But we also don’t have our cluster assignments (i.e. which element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/>
                      <m:t>π</m:t>
                    </m:r>
                    <m:r>
                      <m:rPr>
                        <m:nor/>
                      </m:rPr>
                      <a:rPr lang="en-US"/>
                      <m:t>,</m:t>
                    </m:r>
                    <m:r>
                      <m:rPr>
                        <m:nor/>
                      </m:rPr>
                      <a:rPr lang="el-GR"/>
                      <m:t>μ</m:t>
                    </m:r>
                    <m:r>
                      <m:rPr>
                        <m:nor/>
                      </m:rPr>
                      <a:rPr lang="en-US"/>
                      <m:t>,</m:t>
                    </m:r>
                    <m:r>
                      <m:rPr>
                        <m:nor/>
                      </m:rPr>
                      <a:rPr lang="el-GR"/>
                      <m:t>Σ</m:t>
                    </m:r>
                  </m:oMath>
                </a14:m>
                <a:r>
                  <a:rPr lang="en-US" dirty="0"/>
                  <a:t> do we associate our x with)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051F4F-617D-45AF-B03C-0E762977E5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41869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94C45-2914-4104-881C-B72EEBDF5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Mixture Model – 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051F4F-617D-45AF-B03C-0E762977E5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84108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Define the log-likelihood of all our variables, and maximize that!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l-GR"/>
                      <m:t>π</m:t>
                    </m:r>
                    <m:r>
                      <m:rPr>
                        <m:nor/>
                      </m:rPr>
                      <a:rPr lang="en-US" b="0" i="0" smtClean="0"/>
                      <m:t>,</m:t>
                    </m:r>
                    <m:r>
                      <m:rPr>
                        <m:nor/>
                      </m:rPr>
                      <a:rPr lang="el-GR"/>
                      <m:t>μ</m:t>
                    </m:r>
                    <m:r>
                      <m:rPr>
                        <m:nor/>
                      </m:rPr>
                      <a:rPr lang="en-US" b="0" i="0" smtClean="0"/>
                      <m:t>,</m:t>
                    </m:r>
                    <m:r>
                      <m:rPr>
                        <m:nor/>
                      </m:rPr>
                      <a:rPr lang="el-GR"/>
                      <m:t>Σ</m:t>
                    </m:r>
                    <m:r>
                      <m:rPr>
                        <m:nor/>
                      </m:rPr>
                      <a:rPr lang="en-US" b="0" i="0" smtClean="0"/>
                      <m:t>) = 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l-GR"/>
                          <m:t>π</m:t>
                        </m:r>
                        <m:r>
                          <m:rPr>
                            <m:nor/>
                          </m:rPr>
                          <a:rPr lang="en-US"/>
                          <m:t>,</m:t>
                        </m:r>
                        <m:r>
                          <m:rPr>
                            <m:nor/>
                          </m:rPr>
                          <a:rPr lang="el-GR"/>
                          <m:t>μ</m:t>
                        </m:r>
                        <m:r>
                          <m:rPr>
                            <m:nor/>
                          </m:rPr>
                          <a:rPr lang="en-US"/>
                          <m:t>,</m:t>
                        </m:r>
                        <m:r>
                          <m:rPr>
                            <m:nor/>
                          </m:rPr>
                          <a:rPr lang="el-GR"/>
                          <m:t>Σ</m:t>
                        </m:r>
                        <m:r>
                          <m:rPr>
                            <m:nor/>
                          </m:rPr>
                          <a:rPr lang="en-US"/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l-GR"/>
                        <m:t>π</m:t>
                      </m:r>
                      <m:r>
                        <m:rPr>
                          <m:nor/>
                        </m:rPr>
                        <a:rPr lang="en-US"/>
                        <m:t>,</m:t>
                      </m:r>
                      <m:r>
                        <m:rPr>
                          <m:nor/>
                        </m:rPr>
                        <a:rPr lang="el-GR"/>
                        <m:t>μ</m:t>
                      </m:r>
                      <m:r>
                        <m:rPr>
                          <m:nor/>
                        </m:rPr>
                        <a:rPr lang="en-US"/>
                        <m:t>,</m:t>
                      </m:r>
                      <m:r>
                        <m:rPr>
                          <m:nor/>
                        </m:rPr>
                        <a:rPr lang="el-GR"/>
                        <m:t>Σ</m:t>
                      </m:r>
                      <m:r>
                        <m:rPr>
                          <m:nor/>
                        </m:rPr>
                        <a:rPr lang="en-US"/>
                        <m:t>) 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l-GR"/>
                            <m:t>π</m:t>
                          </m:r>
                          <m:r>
                            <m:rPr>
                              <m:nor/>
                            </m:rPr>
                            <a:rPr lang="en-US"/>
                            <m:t>,</m:t>
                          </m:r>
                          <m:r>
                            <m:rPr>
                              <m:nor/>
                            </m:rPr>
                            <a:rPr lang="el-GR"/>
                            <m:t>μ</m:t>
                          </m:r>
                          <m:r>
                            <m:rPr>
                              <m:nor/>
                            </m:rPr>
                            <a:rPr lang="en-US"/>
                            <m:t>,</m:t>
                          </m:r>
                          <m:r>
                            <m:rPr>
                              <m:nor/>
                            </m:rPr>
                            <a:rPr lang="el-GR"/>
                            <m:t>Σ</m:t>
                          </m:r>
                          <m:r>
                            <m:rPr>
                              <m:nor/>
                            </m:rPr>
                            <a:rPr lang="en-US"/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l-GR"/>
                        <m:t>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051F4F-617D-45AF-B03C-0E762977E5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841080"/>
              </a:xfrm>
              <a:blipFill>
                <a:blip r:embed="rId2"/>
                <a:stretch>
                  <a:fillRect l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34721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94C45-2914-4104-881C-B72EEBDF5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Mixture Model – 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051F4F-617D-45AF-B03C-0E762977E5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84108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Define the log-likelihood of all our variables, and maximize that!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l-GR"/>
                      <m:t>π</m:t>
                    </m:r>
                    <m:r>
                      <m:rPr>
                        <m:nor/>
                      </m:rPr>
                      <a:rPr lang="en-US" b="0" i="0" smtClean="0"/>
                      <m:t>,</m:t>
                    </m:r>
                    <m:r>
                      <m:rPr>
                        <m:nor/>
                      </m:rPr>
                      <a:rPr lang="el-GR"/>
                      <m:t>μ</m:t>
                    </m:r>
                    <m:r>
                      <m:rPr>
                        <m:nor/>
                      </m:rPr>
                      <a:rPr lang="en-US" b="0" i="0" smtClean="0"/>
                      <m:t>,</m:t>
                    </m:r>
                    <m:r>
                      <m:rPr>
                        <m:nor/>
                      </m:rPr>
                      <a:rPr lang="el-GR"/>
                      <m:t>Σ</m:t>
                    </m:r>
                    <m:r>
                      <m:rPr>
                        <m:nor/>
                      </m:rPr>
                      <a:rPr lang="en-US" b="0" i="0" smtClean="0"/>
                      <m:t>) = 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l-GR"/>
                          <m:t>π</m:t>
                        </m:r>
                        <m:r>
                          <m:rPr>
                            <m:nor/>
                          </m:rPr>
                          <a:rPr lang="en-US"/>
                          <m:t>,</m:t>
                        </m:r>
                        <m:r>
                          <m:rPr>
                            <m:nor/>
                          </m:rPr>
                          <a:rPr lang="el-GR"/>
                          <m:t>μ</m:t>
                        </m:r>
                        <m:r>
                          <m:rPr>
                            <m:nor/>
                          </m:rPr>
                          <a:rPr lang="en-US"/>
                          <m:t>,</m:t>
                        </m:r>
                        <m:r>
                          <m:rPr>
                            <m:nor/>
                          </m:rPr>
                          <a:rPr lang="el-GR"/>
                          <m:t>Σ</m:t>
                        </m:r>
                        <m:r>
                          <m:rPr>
                            <m:nor/>
                          </m:rPr>
                          <a:rPr lang="en-US"/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l-GR"/>
                        <m:t>π</m:t>
                      </m:r>
                      <m:r>
                        <m:rPr>
                          <m:nor/>
                        </m:rPr>
                        <a:rPr lang="en-US"/>
                        <m:t>,</m:t>
                      </m:r>
                      <m:r>
                        <m:rPr>
                          <m:nor/>
                        </m:rPr>
                        <a:rPr lang="el-GR"/>
                        <m:t>μ</m:t>
                      </m:r>
                      <m:r>
                        <m:rPr>
                          <m:nor/>
                        </m:rPr>
                        <a:rPr lang="en-US"/>
                        <m:t>,</m:t>
                      </m:r>
                      <m:r>
                        <m:rPr>
                          <m:nor/>
                        </m:rPr>
                        <a:rPr lang="el-GR"/>
                        <m:t>Σ</m:t>
                      </m:r>
                      <m:r>
                        <m:rPr>
                          <m:nor/>
                        </m:rPr>
                        <a:rPr lang="en-US"/>
                        <m:t>) 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l-GR"/>
                            <m:t>π</m:t>
                          </m:r>
                          <m:r>
                            <m:rPr>
                              <m:nor/>
                            </m:rPr>
                            <a:rPr lang="en-US"/>
                            <m:t>,</m:t>
                          </m:r>
                          <m:r>
                            <m:rPr>
                              <m:nor/>
                            </m:rPr>
                            <a:rPr lang="el-GR"/>
                            <m:t>μ</m:t>
                          </m:r>
                          <m:r>
                            <m:rPr>
                              <m:nor/>
                            </m:rPr>
                            <a:rPr lang="en-US"/>
                            <m:t>,</m:t>
                          </m:r>
                          <m:r>
                            <m:rPr>
                              <m:nor/>
                            </m:rPr>
                            <a:rPr lang="el-GR"/>
                            <m:t>Σ</m:t>
                          </m:r>
                          <m:r>
                            <m:rPr>
                              <m:nor/>
                            </m:rPr>
                            <a:rPr lang="en-US"/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l-GR"/>
                        <m:t>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But we can’t vary our cluster assignments </a:t>
                </a:r>
                <a:r>
                  <a:rPr lang="en-US" i="1" dirty="0"/>
                  <a:t>and</a:t>
                </a:r>
                <a:r>
                  <a:rPr lang="en-US" dirty="0"/>
                  <a:t> our variables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/>
                      <m:t>π</m:t>
                    </m:r>
                    <m:r>
                      <m:rPr>
                        <m:nor/>
                      </m:rPr>
                      <a:rPr lang="en-US"/>
                      <m:t>,</m:t>
                    </m:r>
                    <m:r>
                      <m:rPr>
                        <m:nor/>
                      </m:rPr>
                      <a:rPr lang="el-GR"/>
                      <m:t>μ</m:t>
                    </m:r>
                    <m:r>
                      <m:rPr>
                        <m:nor/>
                      </m:rPr>
                      <a:rPr lang="en-US"/>
                      <m:t>,</m:t>
                    </m:r>
                    <m:r>
                      <m:rPr>
                        <m:nor/>
                      </m:rPr>
                      <a:rPr lang="el-GR"/>
                      <m:t>Σ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051F4F-617D-45AF-B03C-0E762977E5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841080"/>
              </a:xfrm>
              <a:blipFill>
                <a:blip r:embed="rId2"/>
                <a:stretch>
                  <a:fillRect l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45784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8CE4D-F4D2-4177-8075-A638CB91F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Mixture Model – Expectation Maximization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D7A1D-4F03-4552-AD3B-77030B67F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Hold Z fixed, maximize our variables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644DA9-7E34-4888-B997-63C04AEC9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12" y="2495252"/>
            <a:ext cx="5147385" cy="2648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837D30-93D2-4899-9545-8C2A7006C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12" y="2009198"/>
            <a:ext cx="3659676" cy="56255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3C0FD97-4830-40A7-A8CD-8D1AA6B4DADB}"/>
                  </a:ext>
                </a:extLst>
              </p14:cNvPr>
              <p14:cNvContentPartPr/>
              <p14:nvPr/>
            </p14:nvContentPartPr>
            <p14:xfrm>
              <a:off x="4204800" y="1145520"/>
              <a:ext cx="4031640" cy="988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3C0FD97-4830-40A7-A8CD-8D1AA6B4DAD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95440" y="1136160"/>
                <a:ext cx="4050360" cy="100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87907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FE680-9710-4455-A962-AF8E09063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GMM – EM in practice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911A48-4084-470E-8125-D30D69DA9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3063" y="2176463"/>
            <a:ext cx="5857875" cy="269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48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428BF-F797-4E7B-A803-A89668F28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FCA2F-79C8-4A7F-A732-694B4D8BF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Clustering – ground truth X</a:t>
            </a:r>
          </a:p>
          <a:p>
            <a:pPr marL="0" indent="0">
              <a:buNone/>
            </a:pPr>
            <a:r>
              <a:rPr lang="en-US" dirty="0"/>
              <a:t>	- No ground truth Y*</a:t>
            </a:r>
          </a:p>
          <a:p>
            <a:pPr marL="0" indent="0">
              <a:buNone/>
            </a:pPr>
            <a:r>
              <a:rPr lang="en-US" dirty="0"/>
              <a:t>	- Trying to develop classes from the bottom up</a:t>
            </a:r>
          </a:p>
          <a:p>
            <a:pPr marL="0" indent="0">
              <a:buNone/>
            </a:pPr>
            <a:r>
              <a:rPr lang="en-US" dirty="0"/>
              <a:t>		- Trying to build based on hidden structure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Finding clusters such that</a:t>
            </a:r>
          </a:p>
          <a:p>
            <a:pPr marL="0" indent="0">
              <a:buNone/>
            </a:pPr>
            <a:r>
              <a:rPr lang="en-US" dirty="0"/>
              <a:t>	 - Examples within a cluster are </a:t>
            </a:r>
            <a:r>
              <a:rPr lang="en-US" dirty="0">
                <a:solidFill>
                  <a:srgbClr val="FF0000"/>
                </a:solidFill>
              </a:rPr>
              <a:t>similar</a:t>
            </a:r>
          </a:p>
          <a:p>
            <a:pPr marL="0" indent="0">
              <a:buNone/>
            </a:pPr>
            <a:r>
              <a:rPr lang="en-US" dirty="0"/>
              <a:t>	 - Examples between clusters are </a:t>
            </a:r>
            <a:r>
              <a:rPr lang="en-US" dirty="0">
                <a:solidFill>
                  <a:srgbClr val="FF0000"/>
                </a:solidFill>
              </a:rPr>
              <a:t>dissimilar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350" dirty="0"/>
              <a:t>*Ground truth may actually exist, we just a) can’t capture it, or b) are choosing to not use it for our task</a:t>
            </a:r>
          </a:p>
        </p:txBody>
      </p:sp>
    </p:spTree>
    <p:extLst>
      <p:ext uri="{BB962C8B-B14F-4D97-AF65-F5344CB8AC3E}">
        <p14:creationId xmlns:p14="http://schemas.microsoft.com/office/powerpoint/2010/main" val="33341293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FE680-9710-4455-A962-AF8E09063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GMM – EM in practice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911A48-4084-470E-8125-D30D69DA9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3063" y="2176463"/>
            <a:ext cx="5857875" cy="26931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A61F94-1514-4B09-A732-9CC364891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456" y="1754981"/>
            <a:ext cx="6415088" cy="31146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CBC2DD6-FF34-43BD-889B-7F7B7972407C}"/>
                  </a:ext>
                </a:extLst>
              </p14:cNvPr>
              <p14:cNvContentPartPr/>
              <p14:nvPr/>
            </p14:nvContentPartPr>
            <p14:xfrm>
              <a:off x="2859120" y="2259720"/>
              <a:ext cx="3398040" cy="2424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CBC2DD6-FF34-43BD-889B-7F7B7972407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49760" y="2250360"/>
                <a:ext cx="3416760" cy="244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99353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39626-0890-4FE6-B422-9FBA48102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GMM – EM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A25B2-33F1-4869-9F20-01AD145B4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83B087-8FA2-486A-811B-780C29985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466" y="1712119"/>
            <a:ext cx="6265069" cy="31575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230CAC4-858B-40B0-884C-D490B6352BA6}"/>
                  </a:ext>
                </a:extLst>
              </p14:cNvPr>
              <p14:cNvContentPartPr/>
              <p14:nvPr/>
            </p14:nvContentPartPr>
            <p14:xfrm>
              <a:off x="4713120" y="3559320"/>
              <a:ext cx="321120" cy="282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230CAC4-858B-40B0-884C-D490B6352BA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03760" y="3549960"/>
                <a:ext cx="339840" cy="30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14891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5ACAF-85E9-4429-A7BA-93209A69A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GMM – EM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54852-E681-498E-88AD-E91F9C9D8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DA16F6-706E-4C3B-B393-12B493D23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469" y="1704976"/>
            <a:ext cx="6215063" cy="31646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18AB222-5326-41DC-869B-70CD4E95EEAA}"/>
                  </a:ext>
                </a:extLst>
              </p14:cNvPr>
              <p14:cNvContentPartPr/>
              <p14:nvPr/>
            </p14:nvContentPartPr>
            <p14:xfrm>
              <a:off x="3535920" y="2164680"/>
              <a:ext cx="1992240" cy="2254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18AB222-5326-41DC-869B-70CD4E95EEA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26560" y="2155320"/>
                <a:ext cx="2010960" cy="227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07809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09553-2680-4E6B-A6BC-C76DC3C48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GMM – EM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1228F-DB73-4B72-BC7B-93C734A6A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5AE7E3-BFCE-4934-8C0F-B2B8D82B8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1526381"/>
            <a:ext cx="6057900" cy="33432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EAA0D2A-349C-4447-8D5A-283AA82300A2}"/>
                  </a:ext>
                </a:extLst>
              </p14:cNvPr>
              <p14:cNvContentPartPr/>
              <p14:nvPr/>
            </p14:nvContentPartPr>
            <p14:xfrm>
              <a:off x="3434760" y="2201040"/>
              <a:ext cx="509400" cy="666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EAA0D2A-349C-4447-8D5A-283AA82300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25400" y="2191680"/>
                <a:ext cx="528120" cy="68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47172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FD29C-0B52-4AE7-B3DA-FC5CA0BF2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Components / Singular Value Decomposition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83A13-0FF9-447E-8B66-6B544B6ADC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2894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75BA9-F85E-4D59-9C6B-9D3A873A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Classification of these data?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56B93-B845-4761-BDD9-5C7C8190F7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we predict?</a:t>
            </a:r>
          </a:p>
          <a:p>
            <a:pPr lvl="1"/>
            <a:r>
              <a:rPr lang="en-US" dirty="0"/>
              <a:t>Can we assign?</a:t>
            </a:r>
          </a:p>
          <a:p>
            <a:pPr lvl="1"/>
            <a:r>
              <a:rPr lang="en-US" dirty="0"/>
              <a:t>Can we identify?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A6ABD-C67B-49E6-8DEA-B238EDF2D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516" y="1152475"/>
            <a:ext cx="5596784" cy="384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8459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75BA9-F85E-4D59-9C6B-9D3A873A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Principal Components – A different objective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56B93-B845-4761-BDD9-5C7C8190F7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unique?</a:t>
            </a:r>
          </a:p>
          <a:p>
            <a:pPr lvl="1"/>
            <a:r>
              <a:rPr lang="en-US" dirty="0"/>
              <a:t>What makes an X?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A6ABD-C67B-49E6-8DEA-B238EDF2D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516" y="1152475"/>
            <a:ext cx="5596784" cy="38434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AC0F85A-8A41-4DCA-A2AA-622F06D86F90}"/>
                  </a:ext>
                </a:extLst>
              </p14:cNvPr>
              <p14:cNvContentPartPr/>
              <p14:nvPr/>
            </p14:nvContentPartPr>
            <p14:xfrm>
              <a:off x="3327480" y="2174760"/>
              <a:ext cx="4383360" cy="2301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AC0F85A-8A41-4DCA-A2AA-622F06D86F9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18120" y="2165400"/>
                <a:ext cx="4402080" cy="232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47059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84BC16-9CBE-4EA0-A864-1EEBACF2C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1 – Build a Linear Model Approximation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9846B4-56D6-4CE4-A9E3-325437FCA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991025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Implementation details are outlined in ESL Textbook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9C93F5-A9D8-4F7B-AFB5-E415249CFC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18630"/>
          <a:stretch/>
        </p:blipFill>
        <p:spPr>
          <a:xfrm>
            <a:off x="6055644" y="1316889"/>
            <a:ext cx="2776656" cy="29543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82E770-EB26-46A2-B933-566A37984A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02" r="9421" b="14577"/>
          <a:stretch/>
        </p:blipFill>
        <p:spPr>
          <a:xfrm>
            <a:off x="311700" y="1152475"/>
            <a:ext cx="4498596" cy="328320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63AFE8-F62C-4BF8-A428-4083F52F8766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810296" y="2794077"/>
            <a:ext cx="124534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6388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31121-5199-4D2B-B6D9-E83A7BA0C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 : Gram-Schmidt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B5D96-F296-461B-830A-26DD201139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19F391-4587-4D4A-AD66-D3F48E0EB77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1393031"/>
            <a:ext cx="3143250" cy="235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2919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ADC2E-C3B1-4BBC-B744-0E61CCB51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1 – Build a Linear Model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EF941FF-BC57-434C-8D53-2E572ECF387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991025"/>
              </a:xfrm>
            </p:spPr>
            <p:txBody>
              <a:bodyPr/>
              <a:lstStyle/>
              <a:p>
                <a:r>
                  <a:rPr lang="en-US" dirty="0"/>
                  <a:t>End with the </a:t>
                </a:r>
                <a:r>
                  <a:rPr lang="en-US" i="1" dirty="0"/>
                  <a:t>Singular Value Decomposition</a:t>
                </a:r>
                <a:endParaRPr lang="en-US" dirty="0"/>
              </a:p>
              <a:p>
                <a:pPr marL="59688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𝑈𝐷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X = our observations*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i="1" dirty="0"/>
                  <a:t>N</a:t>
                </a:r>
                <a:r>
                  <a:rPr lang="en-US" dirty="0"/>
                  <a:t> (number of points) by </a:t>
                </a:r>
                <a:r>
                  <a:rPr lang="en-US" i="1" dirty="0"/>
                  <a:t>p</a:t>
                </a:r>
                <a:r>
                  <a:rPr lang="en-US" dirty="0"/>
                  <a:t> (dimensions)</a:t>
                </a:r>
              </a:p>
              <a:p>
                <a:r>
                  <a:rPr lang="en-US" dirty="0"/>
                  <a:t>U = </a:t>
                </a:r>
                <a:r>
                  <a:rPr lang="en-US" dirty="0" err="1"/>
                  <a:t>orthog</a:t>
                </a:r>
                <a:r>
                  <a:rPr lang="en-US" dirty="0"/>
                  <a:t>. matrix, left singular vector columns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 </a:t>
                </a:r>
                <a:r>
                  <a:rPr lang="en-US" i="1" dirty="0"/>
                  <a:t>N by p</a:t>
                </a:r>
              </a:p>
              <a:p>
                <a:r>
                  <a:rPr lang="en-US" dirty="0"/>
                  <a:t>D = diagonal matrix, singular values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i="1" dirty="0"/>
                  <a:t>p by p</a:t>
                </a:r>
              </a:p>
              <a:p>
                <a:r>
                  <a:rPr lang="en-US" dirty="0"/>
                  <a:t>V</a:t>
                </a:r>
                <a:r>
                  <a:rPr lang="en-US" baseline="30000" dirty="0"/>
                  <a:t>T</a:t>
                </a:r>
                <a:r>
                  <a:rPr lang="en-US" dirty="0"/>
                  <a:t> = </a:t>
                </a:r>
                <a:r>
                  <a:rPr lang="en-US" dirty="0" err="1"/>
                  <a:t>orthog</a:t>
                </a:r>
                <a:r>
                  <a:rPr lang="en-US" dirty="0"/>
                  <a:t>. matrix, right singular </a:t>
                </a:r>
                <a:r>
                  <a:rPr lang="en-US" dirty="0" err="1"/>
                  <a:t>vect</a:t>
                </a:r>
                <a:r>
                  <a:rPr lang="en-US" dirty="0"/>
                  <a:t>. columns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i="1" dirty="0"/>
                  <a:t>p by p</a:t>
                </a:r>
              </a:p>
              <a:p>
                <a:pPr marL="114297" indent="0">
                  <a:buNone/>
                </a:pPr>
                <a:endParaRPr lang="en-US" i="1" dirty="0"/>
              </a:p>
              <a:p>
                <a:pPr marL="114297" indent="0">
                  <a:buNone/>
                </a:pPr>
                <a:r>
                  <a:rPr lang="en-US" i="1" dirty="0"/>
                  <a:t>*obs. have been re-centered to a new origin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EF941FF-BC57-434C-8D53-2E572ECF38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99102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ECE7C58-CB7F-45B8-A900-774F9F34A3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 b="18630"/>
          <a:stretch/>
        </p:blipFill>
        <p:spPr>
          <a:xfrm>
            <a:off x="6055644" y="1316889"/>
            <a:ext cx="2776656" cy="295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406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FB590-DD1C-42CD-B121-79080DB1F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– Examples of 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61193-3AE7-47C5-973B-69B5E60CC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Euclidian Distance = ||x – y ||</a:t>
            </a:r>
            <a:r>
              <a:rPr lang="en-US" baseline="30000" dirty="0"/>
              <a:t>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Edit Distance: Number of character changes (insert, delete, edit) to convert string x to string y</a:t>
            </a:r>
          </a:p>
        </p:txBody>
      </p:sp>
    </p:spTree>
    <p:extLst>
      <p:ext uri="{BB962C8B-B14F-4D97-AF65-F5344CB8AC3E}">
        <p14:creationId xmlns:p14="http://schemas.microsoft.com/office/powerpoint/2010/main" val="25891983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74E4C-8449-4245-9EA2-2EF2E12BB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2 – Extract the q principal components you seek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3B3C3C5-0B26-43DF-9C6B-24ED377D0C4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3B3C3C5-0B26-43DF-9C6B-24ED377D0C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1BE87BB-308A-47FC-B965-6D6BA1C07D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-1" r="73" b="-6"/>
          <a:stretch/>
        </p:blipFill>
        <p:spPr>
          <a:xfrm>
            <a:off x="3283033" y="1152475"/>
            <a:ext cx="5549267" cy="36310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EDFD822-71A1-44C8-BCC4-F60DD94DBC31}"/>
                  </a:ext>
                </a:extLst>
              </p14:cNvPr>
              <p14:cNvContentPartPr/>
              <p14:nvPr/>
            </p14:nvContentPartPr>
            <p14:xfrm>
              <a:off x="3664800" y="1728720"/>
              <a:ext cx="5258880" cy="1824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EDFD822-71A1-44C8-BCC4-F60DD94DBC3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55440" y="1719360"/>
                <a:ext cx="5277600" cy="184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44271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0A3CC-8DC8-4B5F-8275-16E154921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PCA In 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B82A4-72CE-487F-9DAC-344E86EA7F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891110-BD57-4746-969B-1616BF37D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396" y="1152475"/>
            <a:ext cx="5005209" cy="39583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EC27126-BC92-46A8-8B47-F3DEF5A568B7}"/>
                  </a:ext>
                </a:extLst>
              </p14:cNvPr>
              <p14:cNvContentPartPr/>
              <p14:nvPr/>
            </p14:nvContentPartPr>
            <p14:xfrm>
              <a:off x="2669400" y="333360"/>
              <a:ext cx="4650840" cy="3582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EC27126-BC92-46A8-8B47-F3DEF5A568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60040" y="324000"/>
                <a:ext cx="4669560" cy="360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62374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84BC16-9CBE-4EA0-A864-1EEBACF2C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Was this the best fit?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9846B4-56D6-4CE4-A9E3-325437FCA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991025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297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9C93F5-A9D8-4F7B-AFB5-E415249CFC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18630"/>
          <a:stretch/>
        </p:blipFill>
        <p:spPr>
          <a:xfrm>
            <a:off x="6055644" y="1316889"/>
            <a:ext cx="2776656" cy="29543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82E770-EB26-46A2-B933-566A37984A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02" r="9421" b="14577"/>
          <a:stretch/>
        </p:blipFill>
        <p:spPr>
          <a:xfrm>
            <a:off x="311700" y="1152475"/>
            <a:ext cx="4498596" cy="328320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63AFE8-F62C-4BF8-A428-4083F52F8766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810296" y="2794077"/>
            <a:ext cx="124534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75E4EA8-07D0-4F63-A926-64D2019A3164}"/>
                  </a:ext>
                </a:extLst>
              </p14:cNvPr>
              <p14:cNvContentPartPr/>
              <p14:nvPr/>
            </p14:nvContentPartPr>
            <p14:xfrm>
              <a:off x="6578640" y="2388240"/>
              <a:ext cx="325080" cy="658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75E4EA8-07D0-4F63-A926-64D2019A316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69280" y="2378880"/>
                <a:ext cx="343800" cy="67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85280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CAA96-C233-4A05-8875-BA5B70F9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Principal Surface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4C759A-CFEA-4AE9-AC33-8DB883B57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End objective – a smoothed curve that best approximates our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753885-760B-4D1E-8C5F-B93289C7A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936" y="1531338"/>
            <a:ext cx="5816480" cy="361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96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84BC16-9CBE-4EA0-A864-1EEBACF2C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1 - Build a Linear Model Approximation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9846B4-56D6-4CE4-A9E3-325437FCA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991025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297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9C93F5-A9D8-4F7B-AFB5-E415249CFC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18630"/>
          <a:stretch/>
        </p:blipFill>
        <p:spPr>
          <a:xfrm>
            <a:off x="6055644" y="1316889"/>
            <a:ext cx="2776656" cy="29543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82E770-EB26-46A2-B933-566A37984A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02" r="9421" b="14577"/>
          <a:stretch/>
        </p:blipFill>
        <p:spPr>
          <a:xfrm>
            <a:off x="311700" y="1152475"/>
            <a:ext cx="4498596" cy="328320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63AFE8-F62C-4BF8-A428-4083F52F8766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810296" y="2794077"/>
            <a:ext cx="124534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00270BE-7B6D-496C-B524-1233D88F4496}"/>
                  </a:ext>
                </a:extLst>
              </p14:cNvPr>
              <p14:cNvContentPartPr/>
              <p14:nvPr/>
            </p14:nvContentPartPr>
            <p14:xfrm>
              <a:off x="6546240" y="2090880"/>
              <a:ext cx="600120" cy="1159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00270BE-7B6D-496C-B524-1233D88F449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6880" y="2081520"/>
                <a:ext cx="618840" cy="117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74797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91A83-6016-4310-B7F5-8FCF8639A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2 – Bend it! (like Beckham?)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62BDB1C-0512-4594-BFF2-3F932DB39C5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297" indent="0">
                  <a:buNone/>
                </a:pPr>
                <a:r>
                  <a:rPr lang="en-US" i="1" dirty="0">
                    <a:latin typeface="Cambria Math" panose="02040503050406030204" pitchFamily="18" charset="0"/>
                  </a:rPr>
                  <a:t>Iteratively:</a:t>
                </a:r>
              </a:p>
              <a:p>
                <a:pPr marL="114297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114297" indent="0">
                  <a:buNone/>
                </a:pPr>
                <a:r>
                  <a:rPr lang="en-US" i="1" dirty="0">
                    <a:latin typeface="Cambria Math" panose="02040503050406030204" pitchFamily="18" charset="0"/>
                  </a:rPr>
                  <a:t>	Hold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fixed, enforce self consistency on your curve</a:t>
                </a:r>
              </a:p>
              <a:p>
                <a:pPr marL="11429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l-GR" i="1" smtClean="0">
                          <a:latin typeface="Cambria Math" panose="02040503050406030204" pitchFamily="18" charset="0"/>
                        </a:rPr>
                        <m:t>)←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|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);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=1, 2, . . . 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  <a:p>
                <a:pPr marL="114297" indent="0">
                  <a:buNone/>
                </a:pPr>
                <a:endParaRPr lang="en-US" dirty="0"/>
              </a:p>
              <a:p>
                <a:pPr marL="114297" indent="0">
                  <a:buNone/>
                </a:pPr>
                <a:r>
                  <a:rPr lang="en-US" dirty="0"/>
                  <a:t>	</a:t>
                </a:r>
                <a:r>
                  <a:rPr lang="en-US" i="1" dirty="0"/>
                  <a:t>Hold the curve fixed, minimize your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i="1" dirty="0"/>
                  <a:t> (find the closest point on the 	curve for each data point)</a:t>
                </a:r>
              </a:p>
              <a:p>
                <a:pPr marL="11429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l-G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)←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𝑎𝑟𝑔𝑚𝑖𝑛</m:t>
                          </m:r>
                        </m:e>
                        <m:sub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r>
                        <a:rPr lang="el-GR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′)||2</m:t>
                      </m:r>
                    </m:oMath>
                  </m:oMathPara>
                </a14:m>
                <a:endParaRPr lang="en-US" baseline="30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62BDB1C-0512-4594-BFF2-3F932DB39C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1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53538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CAA96-C233-4A05-8875-BA5B70F9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Principal Surface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4C759A-CFEA-4AE9-AC33-8DB883B57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End objective – a smoothed curve that best approximates our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753885-760B-4D1E-8C5F-B93289C7A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936" y="1531338"/>
            <a:ext cx="5816480" cy="36121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462DCD5-DDC9-44A9-BE50-77D5EC8DE739}"/>
                  </a:ext>
                </a:extLst>
              </p14:cNvPr>
              <p14:cNvContentPartPr/>
              <p14:nvPr/>
            </p14:nvContentPartPr>
            <p14:xfrm>
              <a:off x="1778400" y="1987200"/>
              <a:ext cx="1158480" cy="1697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462DCD5-DDC9-44A9-BE50-77D5EC8DE7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69040" y="1977840"/>
                <a:ext cx="1177200" cy="171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01331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E269C-E131-4F87-9064-2C9C8836A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Kernel PCA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DE89A-C87F-4E74-AEDA-0C20E365B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49AC69-27BF-4A19-BEDB-F3F76B564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192" y="1152475"/>
            <a:ext cx="3501617" cy="38906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7AE38A7-A533-4BD1-871F-62FE067F6249}"/>
                  </a:ext>
                </a:extLst>
              </p14:cNvPr>
              <p14:cNvContentPartPr/>
              <p14:nvPr/>
            </p14:nvContentPartPr>
            <p14:xfrm>
              <a:off x="5253840" y="113400"/>
              <a:ext cx="3617280" cy="2710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7AE38A7-A533-4BD1-871F-62FE067F624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44480" y="104040"/>
                <a:ext cx="3636000" cy="272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0816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970F8-929A-4C0F-9C05-F95D5C99C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– Similarity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FE45D-E67E-419F-9DDC-919A10A21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Given a distance measure d(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Symmetry: d(</a:t>
            </a:r>
            <a:r>
              <a:rPr lang="en-US" dirty="0" err="1"/>
              <a:t>x,y</a:t>
            </a:r>
            <a:r>
              <a:rPr lang="en-US" dirty="0"/>
              <a:t>) = d(</a:t>
            </a:r>
            <a:r>
              <a:rPr lang="en-US" dirty="0" err="1"/>
              <a:t>y,x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Self Consistency: d(</a:t>
            </a:r>
            <a:r>
              <a:rPr lang="en-US" dirty="0" err="1"/>
              <a:t>x,x</a:t>
            </a:r>
            <a:r>
              <a:rPr lang="en-US" dirty="0"/>
              <a:t>) = 0</a:t>
            </a:r>
          </a:p>
          <a:p>
            <a:pPr marL="0" indent="0">
              <a:buNone/>
            </a:pPr>
            <a:r>
              <a:rPr lang="en-US" dirty="0"/>
              <a:t>	Positivity: d(</a:t>
            </a:r>
            <a:r>
              <a:rPr lang="en-US" dirty="0" err="1"/>
              <a:t>x,y</a:t>
            </a:r>
            <a:r>
              <a:rPr lang="en-US" dirty="0"/>
              <a:t>) = 0 if x = y</a:t>
            </a:r>
          </a:p>
          <a:p>
            <a:pPr marL="0" indent="0">
              <a:buNone/>
            </a:pPr>
            <a:r>
              <a:rPr lang="en-US" dirty="0"/>
              <a:t>	Triangle Inequality: d(</a:t>
            </a:r>
            <a:r>
              <a:rPr lang="en-US" dirty="0" err="1"/>
              <a:t>x,y</a:t>
            </a:r>
            <a:r>
              <a:rPr lang="en-US" dirty="0"/>
              <a:t>) &lt;= d(</a:t>
            </a:r>
            <a:r>
              <a:rPr lang="en-US" dirty="0" err="1"/>
              <a:t>x,z</a:t>
            </a:r>
            <a:r>
              <a:rPr lang="en-US" dirty="0"/>
              <a:t>) + d(</a:t>
            </a:r>
            <a:r>
              <a:rPr lang="en-US" dirty="0" err="1"/>
              <a:t>z,y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22B3FB5-9750-46A1-9BF0-9A5945C97BE5}"/>
                  </a:ext>
                </a:extLst>
              </p14:cNvPr>
              <p14:cNvContentPartPr/>
              <p14:nvPr/>
            </p14:nvContentPartPr>
            <p14:xfrm>
              <a:off x="3588480" y="7560"/>
              <a:ext cx="5376960" cy="4756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22B3FB5-9750-46A1-9BF0-9A5945C97BE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79120" y="-1800"/>
                <a:ext cx="5395680" cy="477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2264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7927C-CDC2-4114-8BA6-D101A009F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– K 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48840-3C3C-44CD-9678-30FD714DF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Start with your Data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68C422-DE42-409D-97C8-252D9467E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237" y="1508633"/>
            <a:ext cx="5719763" cy="29846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70D7FE3-2FC9-4F15-8DF3-0768FE84BC71}"/>
                  </a:ext>
                </a:extLst>
              </p14:cNvPr>
              <p14:cNvContentPartPr/>
              <p14:nvPr/>
            </p14:nvContentPartPr>
            <p14:xfrm>
              <a:off x="2900880" y="1028160"/>
              <a:ext cx="6162120" cy="3780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70D7FE3-2FC9-4F15-8DF3-0768FE84BC7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91520" y="1018800"/>
                <a:ext cx="6180840" cy="379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3870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7927C-CDC2-4114-8BA6-D101A009F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– K 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48840-3C3C-44CD-9678-30FD714DF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Start with your Data</a:t>
            </a:r>
          </a:p>
          <a:p>
            <a:pPr marL="0" indent="0">
              <a:buNone/>
            </a:pPr>
            <a:r>
              <a:rPr lang="en-US" dirty="0"/>
              <a:t>Choose K centroids</a:t>
            </a:r>
          </a:p>
          <a:p>
            <a:pPr marL="0" indent="0">
              <a:buNone/>
            </a:pPr>
            <a:r>
              <a:rPr lang="en-US" dirty="0"/>
              <a:t>	(means)</a:t>
            </a:r>
          </a:p>
          <a:p>
            <a:pPr marL="0" indent="0">
              <a:buNone/>
            </a:pPr>
            <a:r>
              <a:rPr lang="en-US" dirty="0"/>
              <a:t>Assign each point to its</a:t>
            </a:r>
          </a:p>
          <a:p>
            <a:pPr marL="0" indent="0">
              <a:buNone/>
            </a:pPr>
            <a:r>
              <a:rPr lang="en-US" dirty="0"/>
              <a:t>	nearest cluster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68C422-DE42-409D-97C8-252D9467E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237" y="1508633"/>
            <a:ext cx="5719763" cy="29846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D30CDE-C9F7-480F-A195-55D984833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237" y="1601165"/>
            <a:ext cx="5719763" cy="27996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06F52A1-69AC-4A60-97E7-71D46E8CEE09}"/>
                  </a:ext>
                </a:extLst>
              </p14:cNvPr>
              <p14:cNvContentPartPr/>
              <p14:nvPr/>
            </p14:nvContentPartPr>
            <p14:xfrm>
              <a:off x="3237480" y="1098720"/>
              <a:ext cx="5632920" cy="3623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06F52A1-69AC-4A60-97E7-71D46E8CEE0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28120" y="1089360"/>
                <a:ext cx="5651640" cy="364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2642983"/>
      </p:ext>
    </p:extLst>
  </p:cSld>
  <p:clrMapOvr>
    <a:masterClrMapping/>
  </p:clrMapOvr>
</p:sld>
</file>

<file path=ppt/theme/theme1.xml><?xml version="1.0" encoding="utf-8"?>
<a:theme xmlns:a="http://schemas.openxmlformats.org/drawingml/2006/main" name="CSCI 5622 Slid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4002</TotalTime>
  <Words>1987</Words>
  <Application>Microsoft Office PowerPoint</Application>
  <PresentationFormat>On-screen Show (16:9)</PresentationFormat>
  <Paragraphs>326</Paragraphs>
  <Slides>67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2" baseType="lpstr">
      <vt:lpstr>Dosis</vt:lpstr>
      <vt:lpstr>Petrona</vt:lpstr>
      <vt:lpstr>Arial</vt:lpstr>
      <vt:lpstr>Cambria Math</vt:lpstr>
      <vt:lpstr>CSCI 5622 Slides</vt:lpstr>
      <vt:lpstr>Unsupervised Learning</vt:lpstr>
      <vt:lpstr>PowerPoint Presentation</vt:lpstr>
      <vt:lpstr>Course Logistics</vt:lpstr>
      <vt:lpstr>Clustering</vt:lpstr>
      <vt:lpstr>Clustering</vt:lpstr>
      <vt:lpstr>Clustering – Examples of Similarity</vt:lpstr>
      <vt:lpstr>Clustering – Similarity Rules</vt:lpstr>
      <vt:lpstr>Clustering – K Means</vt:lpstr>
      <vt:lpstr>Clustering – K Means</vt:lpstr>
      <vt:lpstr>Clustering – K Means</vt:lpstr>
      <vt:lpstr>Clustering – K Means</vt:lpstr>
      <vt:lpstr>Clustering – K Means</vt:lpstr>
      <vt:lpstr>K Means</vt:lpstr>
      <vt:lpstr>K Means - Outliers</vt:lpstr>
      <vt:lpstr>K Means – Outliers</vt:lpstr>
      <vt:lpstr>K Means – Outliers</vt:lpstr>
      <vt:lpstr>K Means – Sensitive to Initial Centroids</vt:lpstr>
      <vt:lpstr>K Means – Sensitive to Initial Centroids</vt:lpstr>
      <vt:lpstr>K Means - # Clusters</vt:lpstr>
      <vt:lpstr>K Means - # Clusters</vt:lpstr>
      <vt:lpstr>K Means - # Clusters</vt:lpstr>
      <vt:lpstr>K Means – Categorical Data</vt:lpstr>
      <vt:lpstr>K Means – Categorical Data</vt:lpstr>
      <vt:lpstr>K Means – Categorical Data</vt:lpstr>
      <vt:lpstr>K Means – Categorical Data</vt:lpstr>
      <vt:lpstr>Friday</vt:lpstr>
      <vt:lpstr>Course Logistics</vt:lpstr>
      <vt:lpstr>Clustering – K Means</vt:lpstr>
      <vt:lpstr>K Means – Non-Convex Clusters</vt:lpstr>
      <vt:lpstr>K Means – Non-Convex Clusters</vt:lpstr>
      <vt:lpstr>K Means – Convex Clusters Solutions</vt:lpstr>
      <vt:lpstr>Dimension Projection</vt:lpstr>
      <vt:lpstr>Dimension Projection</vt:lpstr>
      <vt:lpstr>K Means – Convex Clusters Solutions</vt:lpstr>
      <vt:lpstr>K Means – Pros &amp; Cons</vt:lpstr>
      <vt:lpstr>K Means – Pros &amp; Cons</vt:lpstr>
      <vt:lpstr>Generalizing K Means</vt:lpstr>
      <vt:lpstr>Generalizing K Means</vt:lpstr>
      <vt:lpstr>Generalizing K Means</vt:lpstr>
      <vt:lpstr>Generalizing K Means – Gaussian Distribution</vt:lpstr>
      <vt:lpstr>Generalizing K Means – Gaussian Distribution</vt:lpstr>
      <vt:lpstr>Gaussian Distribution – Gaussian Mixture Model</vt:lpstr>
      <vt:lpstr>Gaussian Distribution – Gaussian Mixture Model</vt:lpstr>
      <vt:lpstr>Gaussian Mixture Model – Maximum Likelihood</vt:lpstr>
      <vt:lpstr>Gaussian Mixture Model – Maximum Likelihood</vt:lpstr>
      <vt:lpstr>Gaussian Mixture Model – Maximum Likelihood</vt:lpstr>
      <vt:lpstr>Gaussian Mixture Model – Maximum Likelihood</vt:lpstr>
      <vt:lpstr>Gaussian Mixture Model – Expectation Maximization</vt:lpstr>
      <vt:lpstr>GMM – EM in practice</vt:lpstr>
      <vt:lpstr>GMM – EM in practice</vt:lpstr>
      <vt:lpstr>GMM – EM in practice</vt:lpstr>
      <vt:lpstr>GMM – EM in practice</vt:lpstr>
      <vt:lpstr>GMM – EM in practice</vt:lpstr>
      <vt:lpstr>Principal Components / Singular Value Decomposition</vt:lpstr>
      <vt:lpstr>Classification of these data?</vt:lpstr>
      <vt:lpstr>Principal Components – A different objective</vt:lpstr>
      <vt:lpstr>Step 1 – Build a Linear Model Approximation</vt:lpstr>
      <vt:lpstr>Recall : Gram-Schmidt Process</vt:lpstr>
      <vt:lpstr>Step 1 – Build a Linear Model Approximation</vt:lpstr>
      <vt:lpstr>Step 2 – Extract the q principal components you seek</vt:lpstr>
      <vt:lpstr>PCA In Action</vt:lpstr>
      <vt:lpstr>Was this the best fit?</vt:lpstr>
      <vt:lpstr>Principal Surface Analysis</vt:lpstr>
      <vt:lpstr>Step 1 - Build a Linear Model Approximation</vt:lpstr>
      <vt:lpstr>Step 2 – Bend it! (like Beckham?)</vt:lpstr>
      <vt:lpstr>Principal Surface Analysis</vt:lpstr>
      <vt:lpstr>Kernel PCA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David Quigley</dc:creator>
  <cp:lastModifiedBy>David Quigley</cp:lastModifiedBy>
  <cp:revision>96</cp:revision>
  <dcterms:modified xsi:type="dcterms:W3CDTF">2022-04-07T18:48:43Z</dcterms:modified>
</cp:coreProperties>
</file>